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71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A36E1-CF03-45A4-A5DF-1701FC5C356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3CF1E-FF9F-453A-9916-F9BE27165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3CF1E-FF9F-453A-9916-F9BE27165C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3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E2E3939-211C-4481-8087-C892B0EABA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2EC2A21-0F28-4870-94BE-4D653BF33425}" type="datetimeFigureOut">
              <a:rPr lang="en-US" smtClean="0"/>
              <a:pPr/>
              <a:t>12/1/2010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wolffe@austin.rr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connect.org/cnib/home.asp" TargetMode="External"/><Relationship Id="rId7" Type="http://schemas.openxmlformats.org/officeDocument/2006/relationships/hyperlink" Target="http://www.hknc.org/" TargetMode="External"/><Relationship Id="rId2" Type="http://schemas.openxmlformats.org/officeDocument/2006/relationships/hyperlink" Target="http://www.careerconnec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kins.org/" TargetMode="External"/><Relationship Id="rId5" Type="http://schemas.openxmlformats.org/officeDocument/2006/relationships/hyperlink" Target="http://www.tsbvi.edu/" TargetMode="External"/><Relationship Id="rId4" Type="http://schemas.openxmlformats.org/officeDocument/2006/relationships/hyperlink" Target="http://www.bls.gov/k12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71800" y="1447800"/>
            <a:ext cx="6019800" cy="2590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Transition </a:t>
            </a: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smtClean="0"/>
              <a:t>School to Work	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Karen </a:t>
            </a:r>
            <a:r>
              <a:rPr lang="en-US" dirty="0" err="1" smtClean="0"/>
              <a:t>Wolffe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kwolffe@austin.rr.com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Job Seeking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Finding job leads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Completing applications (PDS)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Building a résumé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Self-disclosure: where, when, how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Interview skills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Follow-up &amp; documentation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066800"/>
          </a:xfrm>
        </p:spPr>
        <p:txBody>
          <a:bodyPr/>
          <a:lstStyle/>
          <a:p>
            <a:r>
              <a:rPr lang="en-US" dirty="0" smtClean="0"/>
              <a:t>Job Maintenance &amp; Advancement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Basic work habits (soft skills)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Critical social skills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Understanding of employer expectations &amp; how they change over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Demonstration of knowledge, skills, abilities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Negotiation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Navigating the Rapids of Life: The Transition Tote System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Transition Planning for Youth with Visual Disabilities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Career Counseling for People with Disabilities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Transition Competencies Checklist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hlinkClick r:id="rId2"/>
              </a:rPr>
              <a:t>www.careerconnect.org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3"/>
              </a:rPr>
              <a:t>www.careerconnect.org/cnib/home.asp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4"/>
              </a:rPr>
              <a:t>www.bls.gov/k12/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5"/>
              </a:rPr>
              <a:t>www.tsbvi.edu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6"/>
              </a:rPr>
              <a:t>www.perkins.org</a:t>
            </a: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7"/>
              </a:rPr>
              <a:t>www.hknc.org</a:t>
            </a:r>
            <a:r>
              <a:rPr lang="en-US" u="sn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71800" y="1066800"/>
            <a:ext cx="6019800" cy="2971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Thank-you for your participation!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Issues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Functional academic skills,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Transportation,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Housing,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Socialization &amp; recreation,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Career exploration,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Job seeking, and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Job maintenance.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Academic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Basic skills employers expect: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Reading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Writing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Calculating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Listening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Speaking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Thinking skills employers expect: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Creative thinking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Decision making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Problem solving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Mental visualization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Knowing how to learn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Reasoning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Personal qualities employers expect: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Responsibility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Self-Esteem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Sociability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Self-Management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Integrity/Honesty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Decision making chart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Public/ private transportation options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Social considerations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 considerations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Working with O&amp;M instruction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Learning to read maps &amp; schedules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of GPS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Where to live…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With whom to live…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much to pay…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When to move…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kind of amenities…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Special considerations for students with additional disabilities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Socialization &amp; Recreation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Incidental learning challenges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Reciprocity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Impact of one’s behaviors on others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Explaining unique needs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Exploring community-based options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Exploring consumer group involvement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Career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dirty="0" smtClean="0"/>
              <a:t>Knowledge of jobs available</a:t>
            </a:r>
          </a:p>
          <a:p>
            <a:pPr lvl="1"/>
            <a:r>
              <a:rPr lang="en-US" dirty="0" smtClean="0"/>
              <a:t>Nationally</a:t>
            </a:r>
          </a:p>
          <a:p>
            <a:pPr lvl="1"/>
            <a:r>
              <a:rPr lang="en-US" dirty="0" smtClean="0"/>
              <a:t>Provincially</a:t>
            </a:r>
          </a:p>
          <a:p>
            <a:pPr lvl="1"/>
            <a:r>
              <a:rPr lang="en-US" dirty="0" smtClean="0"/>
              <a:t>Locally</a:t>
            </a:r>
          </a:p>
          <a:p>
            <a:r>
              <a:rPr lang="en-US" dirty="0" smtClean="0"/>
              <a:t>Awareness of self/job match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Abilities</a:t>
            </a:r>
          </a:p>
          <a:p>
            <a:pPr lvl="1"/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Work personality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ransition from&amp;#x0D;&amp;#x0A;School to Work&amp;amp;#x09;&amp;amp;#x09;&amp;quot;&quot;/&gt;&lt;property id=&quot;20307&quot; value=&quot;270&quot;/&gt;&lt;/object&gt;&lt;object type=&quot;3&quot; unique_id=&quot;10005&quot;&gt;&lt;property id=&quot;20148&quot; value=&quot;5&quot;/&gt;&lt;property id=&quot;20300&quot; value=&quot;Slide 2 - &amp;quot;Critical Issues to Discuss&amp;quot;&quot;/&gt;&lt;property id=&quot;20307&quot; value=&quot;271&quot;/&gt;&lt;/object&gt;&lt;object type=&quot;3&quot; unique_id=&quot;10006&quot;&gt;&lt;property id=&quot;20148&quot; value=&quot;5&quot;/&gt;&lt;property id=&quot;20300&quot; value=&quot;Slide 3 - &amp;quot;Functional Academic Skills&amp;quot;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6&quot;/&gt;&lt;/object&gt;&lt;object type=&quot;3&quot; unique_id=&quot;10008&quot;&gt;&lt;property id=&quot;20148&quot; value=&quot;5&quot;/&gt;&lt;property id=&quot;20300&quot; value=&quot;Slide 5&quot;/&gt;&lt;property id=&quot;20307&quot; value=&quot;267&quot;/&gt;&lt;/object&gt;&lt;object type=&quot;3&quot; unique_id=&quot;10009&quot;&gt;&lt;property id=&quot;20148&quot; value=&quot;5&quot;/&gt;&lt;property id=&quot;20300&quot; value=&quot;Slide 6 - &amp;quot;Transportation&amp;quot;&quot;/&gt;&lt;property id=&quot;20307&quot; value=&quot;259&quot;/&gt;&lt;/object&gt;&lt;object type=&quot;3&quot; unique_id=&quot;10010&quot;&gt;&lt;property id=&quot;20148&quot; value=&quot;5&quot;/&gt;&lt;property id=&quot;20300&quot; value=&quot;Slide 7 - &amp;quot;Housing&amp;quot;&quot;/&gt;&lt;property id=&quot;20307&quot; value=&quot;260&quot;/&gt;&lt;/object&gt;&lt;object type=&quot;3&quot; unique_id=&quot;10011&quot;&gt;&lt;property id=&quot;20148&quot; value=&quot;5&quot;/&gt;&lt;property id=&quot;20300&quot; value=&quot;Slide 8 - &amp;quot;Socialization &amp;amp; Recreation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Career Exploration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Job Seeking Skills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Job Maintenance &amp;amp; Advancement&amp;quot;&quot;/&gt;&lt;property id=&quot;20307&quot; value=&quot;264&quot;/&gt;&lt;/object&gt;&lt;object type=&quot;3&quot; unique_id=&quot;10015&quot;&gt;&lt;property id=&quot;20148&quot; value=&quot;5&quot;/&gt;&lt;property id=&quot;20300&quot; value=&quot;Slide 12 - &amp;quot;Resources&amp;quot;&quot;/&gt;&lt;property id=&quot;20307&quot; value=&quot;265&quot;/&gt;&lt;/object&gt;&lt;object type=&quot;3&quot; unique_id=&quot;10016&quot;&gt;&lt;property id=&quot;20148&quot; value=&quot;5&quot;/&gt;&lt;property id=&quot;20300&quot; value=&quot;Slide 13 - &amp;quot;Resources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Thank-you for your participation! 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EP summary Jan 2010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 summary Jan 2010</Template>
  <TotalTime>69</TotalTime>
  <Words>272</Words>
  <Application>Microsoft Office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SEP summary Jan 2010</vt:lpstr>
      <vt:lpstr>Transition from School to Work  </vt:lpstr>
      <vt:lpstr>Critical Issues to Discuss</vt:lpstr>
      <vt:lpstr>Functional Academic Skills</vt:lpstr>
      <vt:lpstr>Slide 4</vt:lpstr>
      <vt:lpstr>Slide 5</vt:lpstr>
      <vt:lpstr>Transportation</vt:lpstr>
      <vt:lpstr>Housing</vt:lpstr>
      <vt:lpstr>Socialization &amp; Recreation</vt:lpstr>
      <vt:lpstr>Career Exploration</vt:lpstr>
      <vt:lpstr>Job Seeking Skills</vt:lpstr>
      <vt:lpstr>Job Maintenance &amp; Advancement</vt:lpstr>
      <vt:lpstr>Resources</vt:lpstr>
      <vt:lpstr>Resources</vt:lpstr>
      <vt:lpstr>Thank-you for your participation!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</dc:title>
  <dc:creator>Karen</dc:creator>
  <cp:lastModifiedBy>SETBC</cp:lastModifiedBy>
  <cp:revision>12</cp:revision>
  <dcterms:created xsi:type="dcterms:W3CDTF">2010-10-03T16:45:07Z</dcterms:created>
  <dcterms:modified xsi:type="dcterms:W3CDTF">2010-12-01T17:57:14Z</dcterms:modified>
</cp:coreProperties>
</file>