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31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4" r:id="rId12"/>
    <p:sldId id="263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F56495B-CF17-447D-A513-327EE2EF5188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4"/>
            <p14:sldId id="263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8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202C58-13E4-4B09-B556-C32E8522A6C6}" v="1134" dt="2021-10-08T17:39:43.76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17" autoAdjust="0"/>
    <p:restoredTop sz="93849" autoAdjust="0"/>
  </p:normalViewPr>
  <p:slideViewPr>
    <p:cSldViewPr snapToGrid="0">
      <p:cViewPr varScale="1">
        <p:scale>
          <a:sx n="76" d="100"/>
          <a:sy n="76" d="100"/>
        </p:scale>
        <p:origin x="86" y="38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37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ableStyles" Target="tableStyle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nnifer Jesso" userId="cf6ad1e2-cdae-4333-bfa4-07f8d9edd6f3" providerId="ADAL" clId="{7B290F52-0026-467A-92D2-6E575DB13522}"/>
    <pc:docChg chg="undo custSel addSld delSld modSld modSection">
      <pc:chgData name="Jennifer Jesso" userId="cf6ad1e2-cdae-4333-bfa4-07f8d9edd6f3" providerId="ADAL" clId="{7B290F52-0026-467A-92D2-6E575DB13522}" dt="2021-06-11T19:20:45.676" v="2063" actId="20577"/>
      <pc:docMkLst>
        <pc:docMk/>
      </pc:docMkLst>
      <pc:sldChg chg="modSp mod">
        <pc:chgData name="Jennifer Jesso" userId="cf6ad1e2-cdae-4333-bfa4-07f8d9edd6f3" providerId="ADAL" clId="{7B290F52-0026-467A-92D2-6E575DB13522}" dt="2021-06-11T18:28:08.968" v="906" actId="20577"/>
        <pc:sldMkLst>
          <pc:docMk/>
          <pc:sldMk cId="366488840" sldId="256"/>
        </pc:sldMkLst>
        <pc:graphicFrameChg chg="modGraphic">
          <ac:chgData name="Jennifer Jesso" userId="cf6ad1e2-cdae-4333-bfa4-07f8d9edd6f3" providerId="ADAL" clId="{7B290F52-0026-467A-92D2-6E575DB13522}" dt="2021-06-11T18:28:08.968" v="906" actId="20577"/>
          <ac:graphicFrameMkLst>
            <pc:docMk/>
            <pc:sldMk cId="366488840" sldId="256"/>
            <ac:graphicFrameMk id="4" creationId="{120B238D-2F77-41B0-B611-F378A5502896}"/>
          </ac:graphicFrameMkLst>
        </pc:graphicFrameChg>
      </pc:sldChg>
      <pc:sldChg chg="addSp modSp mod modAnim">
        <pc:chgData name="Jennifer Jesso" userId="cf6ad1e2-cdae-4333-bfa4-07f8d9edd6f3" providerId="ADAL" clId="{7B290F52-0026-467A-92D2-6E575DB13522}" dt="2021-06-11T18:31:55.768" v="977" actId="20577"/>
        <pc:sldMkLst>
          <pc:docMk/>
          <pc:sldMk cId="2452332485" sldId="257"/>
        </pc:sldMkLst>
        <pc:spChg chg="mod">
          <ac:chgData name="Jennifer Jesso" userId="cf6ad1e2-cdae-4333-bfa4-07f8d9edd6f3" providerId="ADAL" clId="{7B290F52-0026-467A-92D2-6E575DB13522}" dt="2021-06-11T18:28:29.913" v="923" actId="20577"/>
          <ac:spMkLst>
            <pc:docMk/>
            <pc:sldMk cId="2452332485" sldId="257"/>
            <ac:spMk id="3" creationId="{E51623A8-E20A-4139-A183-B4D1F7CCEFE5}"/>
          </ac:spMkLst>
        </pc:spChg>
        <pc:spChg chg="mod">
          <ac:chgData name="Jennifer Jesso" userId="cf6ad1e2-cdae-4333-bfa4-07f8d9edd6f3" providerId="ADAL" clId="{7B290F52-0026-467A-92D2-6E575DB13522}" dt="2021-06-11T18:31:55.768" v="977" actId="20577"/>
          <ac:spMkLst>
            <pc:docMk/>
            <pc:sldMk cId="2452332485" sldId="257"/>
            <ac:spMk id="5" creationId="{ED9752C3-AB75-4095-AA32-C2FC932DCA4E}"/>
          </ac:spMkLst>
        </pc:spChg>
        <pc:spChg chg="add mod">
          <ac:chgData name="Jennifer Jesso" userId="cf6ad1e2-cdae-4333-bfa4-07f8d9edd6f3" providerId="ADAL" clId="{7B290F52-0026-467A-92D2-6E575DB13522}" dt="2021-06-11T18:29:01.957" v="939" actId="21"/>
          <ac:spMkLst>
            <pc:docMk/>
            <pc:sldMk cId="2452332485" sldId="257"/>
            <ac:spMk id="6" creationId="{7A8C1EAD-FF39-4544-8032-0F0723ADBA6E}"/>
          </ac:spMkLst>
        </pc:spChg>
      </pc:sldChg>
      <pc:sldChg chg="addSp delSp modSp mod addAnim delAnim modAnim">
        <pc:chgData name="Jennifer Jesso" userId="cf6ad1e2-cdae-4333-bfa4-07f8d9edd6f3" providerId="ADAL" clId="{7B290F52-0026-467A-92D2-6E575DB13522}" dt="2021-06-11T18:31:48.640" v="976" actId="20577"/>
        <pc:sldMkLst>
          <pc:docMk/>
          <pc:sldMk cId="2385313421" sldId="258"/>
        </pc:sldMkLst>
        <pc:spChg chg="add del mod">
          <ac:chgData name="Jennifer Jesso" userId="cf6ad1e2-cdae-4333-bfa4-07f8d9edd6f3" providerId="ADAL" clId="{7B290F52-0026-467A-92D2-6E575DB13522}" dt="2021-06-11T18:30:25.151" v="963" actId="478"/>
          <ac:spMkLst>
            <pc:docMk/>
            <pc:sldMk cId="2385313421" sldId="258"/>
            <ac:spMk id="3" creationId="{E51623A8-E20A-4139-A183-B4D1F7CCEFE5}"/>
          </ac:spMkLst>
        </pc:spChg>
        <pc:spChg chg="add del">
          <ac:chgData name="Jennifer Jesso" userId="cf6ad1e2-cdae-4333-bfa4-07f8d9edd6f3" providerId="ADAL" clId="{7B290F52-0026-467A-92D2-6E575DB13522}" dt="2021-06-11T18:30:37.651" v="967" actId="478"/>
          <ac:spMkLst>
            <pc:docMk/>
            <pc:sldMk cId="2385313421" sldId="258"/>
            <ac:spMk id="5" creationId="{ED9752C3-AB75-4095-AA32-C2FC932DCA4E}"/>
          </ac:spMkLst>
        </pc:spChg>
        <pc:spChg chg="add del mod">
          <ac:chgData name="Jennifer Jesso" userId="cf6ad1e2-cdae-4333-bfa4-07f8d9edd6f3" providerId="ADAL" clId="{7B290F52-0026-467A-92D2-6E575DB13522}" dt="2021-06-11T18:30:35.171" v="966" actId="478"/>
          <ac:spMkLst>
            <pc:docMk/>
            <pc:sldMk cId="2385313421" sldId="258"/>
            <ac:spMk id="6" creationId="{BC5D9ADE-6E09-4782-B6CF-7AFD37FA0F04}"/>
          </ac:spMkLst>
        </pc:spChg>
        <pc:spChg chg="add del mod">
          <ac:chgData name="Jennifer Jesso" userId="cf6ad1e2-cdae-4333-bfa4-07f8d9edd6f3" providerId="ADAL" clId="{7B290F52-0026-467A-92D2-6E575DB13522}" dt="2021-06-11T18:30:25.151" v="963" actId="478"/>
          <ac:spMkLst>
            <pc:docMk/>
            <pc:sldMk cId="2385313421" sldId="258"/>
            <ac:spMk id="7" creationId="{70D35EE8-6691-4AD7-B477-DFB93E32EE7E}"/>
          </ac:spMkLst>
        </pc:spChg>
        <pc:spChg chg="add del mod">
          <ac:chgData name="Jennifer Jesso" userId="cf6ad1e2-cdae-4333-bfa4-07f8d9edd6f3" providerId="ADAL" clId="{7B290F52-0026-467A-92D2-6E575DB13522}" dt="2021-06-11T18:30:30.115" v="965" actId="478"/>
          <ac:spMkLst>
            <pc:docMk/>
            <pc:sldMk cId="2385313421" sldId="258"/>
            <ac:spMk id="9" creationId="{A4774404-D6C2-4182-A0B2-482B89EE5BA1}"/>
          </ac:spMkLst>
        </pc:spChg>
        <pc:spChg chg="add del mod">
          <ac:chgData name="Jennifer Jesso" userId="cf6ad1e2-cdae-4333-bfa4-07f8d9edd6f3" providerId="ADAL" clId="{7B290F52-0026-467A-92D2-6E575DB13522}" dt="2021-06-11T18:30:42.280" v="969" actId="478"/>
          <ac:spMkLst>
            <pc:docMk/>
            <pc:sldMk cId="2385313421" sldId="258"/>
            <ac:spMk id="11" creationId="{AE32FED2-A81A-47E7-9FCB-30F7A02863BA}"/>
          </ac:spMkLst>
        </pc:spChg>
        <pc:spChg chg="add mod">
          <ac:chgData name="Jennifer Jesso" userId="cf6ad1e2-cdae-4333-bfa4-07f8d9edd6f3" providerId="ADAL" clId="{7B290F52-0026-467A-92D2-6E575DB13522}" dt="2021-06-11T18:31:48.640" v="976" actId="20577"/>
          <ac:spMkLst>
            <pc:docMk/>
            <pc:sldMk cId="2385313421" sldId="258"/>
            <ac:spMk id="12" creationId="{BA4CEC86-D67C-47F0-AC20-036FD1F1C354}"/>
          </ac:spMkLst>
        </pc:spChg>
      </pc:sldChg>
      <pc:sldChg chg="addSp delSp modSp mod delAnim modAnim">
        <pc:chgData name="Jennifer Jesso" userId="cf6ad1e2-cdae-4333-bfa4-07f8d9edd6f3" providerId="ADAL" clId="{7B290F52-0026-467A-92D2-6E575DB13522}" dt="2021-06-11T18:40:50.975" v="1154" actId="20577"/>
        <pc:sldMkLst>
          <pc:docMk/>
          <pc:sldMk cId="2257434372" sldId="259"/>
        </pc:sldMkLst>
        <pc:spChg chg="mod">
          <ac:chgData name="Jennifer Jesso" userId="cf6ad1e2-cdae-4333-bfa4-07f8d9edd6f3" providerId="ADAL" clId="{7B290F52-0026-467A-92D2-6E575DB13522}" dt="2021-06-11T18:40:50.975" v="1154" actId="20577"/>
          <ac:spMkLst>
            <pc:docMk/>
            <pc:sldMk cId="2257434372" sldId="259"/>
            <ac:spMk id="3" creationId="{E51623A8-E20A-4139-A183-B4D1F7CCEFE5}"/>
          </ac:spMkLst>
        </pc:spChg>
        <pc:spChg chg="del">
          <ac:chgData name="Jennifer Jesso" userId="cf6ad1e2-cdae-4333-bfa4-07f8d9edd6f3" providerId="ADAL" clId="{7B290F52-0026-467A-92D2-6E575DB13522}" dt="2021-06-11T18:32:19.419" v="992" actId="478"/>
          <ac:spMkLst>
            <pc:docMk/>
            <pc:sldMk cId="2257434372" sldId="259"/>
            <ac:spMk id="5" creationId="{ED9752C3-AB75-4095-AA32-C2FC932DCA4E}"/>
          </ac:spMkLst>
        </pc:spChg>
        <pc:spChg chg="add del mod">
          <ac:chgData name="Jennifer Jesso" userId="cf6ad1e2-cdae-4333-bfa4-07f8d9edd6f3" providerId="ADAL" clId="{7B290F52-0026-467A-92D2-6E575DB13522}" dt="2021-06-11T18:32:21.816" v="993" actId="478"/>
          <ac:spMkLst>
            <pc:docMk/>
            <pc:sldMk cId="2257434372" sldId="259"/>
            <ac:spMk id="6" creationId="{562B3979-2F58-446B-ADBD-4AABDCE63F7C}"/>
          </ac:spMkLst>
        </pc:spChg>
        <pc:spChg chg="add mod">
          <ac:chgData name="Jennifer Jesso" userId="cf6ad1e2-cdae-4333-bfa4-07f8d9edd6f3" providerId="ADAL" clId="{7B290F52-0026-467A-92D2-6E575DB13522}" dt="2021-06-11T18:40:43.279" v="1123" actId="20577"/>
          <ac:spMkLst>
            <pc:docMk/>
            <pc:sldMk cId="2257434372" sldId="259"/>
            <ac:spMk id="7" creationId="{CCD652D1-94D5-46B4-B194-CDB40C49C063}"/>
          </ac:spMkLst>
        </pc:spChg>
      </pc:sldChg>
      <pc:sldChg chg="addSp delSp modSp mod delAnim modAnim">
        <pc:chgData name="Jennifer Jesso" userId="cf6ad1e2-cdae-4333-bfa4-07f8d9edd6f3" providerId="ADAL" clId="{7B290F52-0026-467A-92D2-6E575DB13522}" dt="2021-06-11T18:37:33.015" v="1017" actId="478"/>
        <pc:sldMkLst>
          <pc:docMk/>
          <pc:sldMk cId="2069239203" sldId="260"/>
        </pc:sldMkLst>
        <pc:spChg chg="mod">
          <ac:chgData name="Jennifer Jesso" userId="cf6ad1e2-cdae-4333-bfa4-07f8d9edd6f3" providerId="ADAL" clId="{7B290F52-0026-467A-92D2-6E575DB13522}" dt="2021-06-11T18:37:23.408" v="1013" actId="20577"/>
          <ac:spMkLst>
            <pc:docMk/>
            <pc:sldMk cId="2069239203" sldId="260"/>
            <ac:spMk id="3" creationId="{E51623A8-E20A-4139-A183-B4D1F7CCEFE5}"/>
          </ac:spMkLst>
        </pc:spChg>
        <pc:spChg chg="del">
          <ac:chgData name="Jennifer Jesso" userId="cf6ad1e2-cdae-4333-bfa4-07f8d9edd6f3" providerId="ADAL" clId="{7B290F52-0026-467A-92D2-6E575DB13522}" dt="2021-06-11T18:37:25.987" v="1014" actId="478"/>
          <ac:spMkLst>
            <pc:docMk/>
            <pc:sldMk cId="2069239203" sldId="260"/>
            <ac:spMk id="5" creationId="{ED9752C3-AB75-4095-AA32-C2FC932DCA4E}"/>
          </ac:spMkLst>
        </pc:spChg>
        <pc:spChg chg="add del mod">
          <ac:chgData name="Jennifer Jesso" userId="cf6ad1e2-cdae-4333-bfa4-07f8d9edd6f3" providerId="ADAL" clId="{7B290F52-0026-467A-92D2-6E575DB13522}" dt="2021-06-11T18:37:33.015" v="1017" actId="478"/>
          <ac:spMkLst>
            <pc:docMk/>
            <pc:sldMk cId="2069239203" sldId="260"/>
            <ac:spMk id="6" creationId="{268BEB99-DEFD-48B3-B4C6-50C7C9FDE1FC}"/>
          </ac:spMkLst>
        </pc:spChg>
        <pc:spChg chg="add mod">
          <ac:chgData name="Jennifer Jesso" userId="cf6ad1e2-cdae-4333-bfa4-07f8d9edd6f3" providerId="ADAL" clId="{7B290F52-0026-467A-92D2-6E575DB13522}" dt="2021-06-11T18:37:29.208" v="1016" actId="20577"/>
          <ac:spMkLst>
            <pc:docMk/>
            <pc:sldMk cId="2069239203" sldId="260"/>
            <ac:spMk id="7" creationId="{701CCFFE-33A9-41F3-8B47-9EA99B0E15BD}"/>
          </ac:spMkLst>
        </pc:spChg>
      </pc:sldChg>
      <pc:sldChg chg="addSp delSp modSp mod delAnim modAnim">
        <pc:chgData name="Jennifer Jesso" userId="cf6ad1e2-cdae-4333-bfa4-07f8d9edd6f3" providerId="ADAL" clId="{7B290F52-0026-467A-92D2-6E575DB13522}" dt="2021-06-11T18:39:15.247" v="1110" actId="20577"/>
        <pc:sldMkLst>
          <pc:docMk/>
          <pc:sldMk cId="357608947" sldId="261"/>
        </pc:sldMkLst>
        <pc:spChg chg="mod">
          <ac:chgData name="Jennifer Jesso" userId="cf6ad1e2-cdae-4333-bfa4-07f8d9edd6f3" providerId="ADAL" clId="{7B290F52-0026-467A-92D2-6E575DB13522}" dt="2021-06-11T18:39:04.455" v="1097" actId="20577"/>
          <ac:spMkLst>
            <pc:docMk/>
            <pc:sldMk cId="357608947" sldId="261"/>
            <ac:spMk id="3" creationId="{E51623A8-E20A-4139-A183-B4D1F7CCEFE5}"/>
          </ac:spMkLst>
        </pc:spChg>
        <pc:spChg chg="del mod">
          <ac:chgData name="Jennifer Jesso" userId="cf6ad1e2-cdae-4333-bfa4-07f8d9edd6f3" providerId="ADAL" clId="{7B290F52-0026-467A-92D2-6E575DB13522}" dt="2021-06-11T18:38:51.146" v="1058" actId="478"/>
          <ac:spMkLst>
            <pc:docMk/>
            <pc:sldMk cId="357608947" sldId="261"/>
            <ac:spMk id="5" creationId="{ED9752C3-AB75-4095-AA32-C2FC932DCA4E}"/>
          </ac:spMkLst>
        </pc:spChg>
        <pc:spChg chg="add del mod">
          <ac:chgData name="Jennifer Jesso" userId="cf6ad1e2-cdae-4333-bfa4-07f8d9edd6f3" providerId="ADAL" clId="{7B290F52-0026-467A-92D2-6E575DB13522}" dt="2021-06-11T18:38:46.735" v="1057"/>
          <ac:spMkLst>
            <pc:docMk/>
            <pc:sldMk cId="357608947" sldId="261"/>
            <ac:spMk id="6" creationId="{3140D119-E42C-443F-84BA-9205269354AD}"/>
          </ac:spMkLst>
        </pc:spChg>
        <pc:spChg chg="add del mod">
          <ac:chgData name="Jennifer Jesso" userId="cf6ad1e2-cdae-4333-bfa4-07f8d9edd6f3" providerId="ADAL" clId="{7B290F52-0026-467A-92D2-6E575DB13522}" dt="2021-06-11T18:38:54.122" v="1060" actId="478"/>
          <ac:spMkLst>
            <pc:docMk/>
            <pc:sldMk cId="357608947" sldId="261"/>
            <ac:spMk id="7" creationId="{46790EBE-E339-4CFB-A445-FF27AB8CAA2F}"/>
          </ac:spMkLst>
        </pc:spChg>
        <pc:spChg chg="add mod">
          <ac:chgData name="Jennifer Jesso" userId="cf6ad1e2-cdae-4333-bfa4-07f8d9edd6f3" providerId="ADAL" clId="{7B290F52-0026-467A-92D2-6E575DB13522}" dt="2021-06-11T18:39:15.247" v="1110" actId="20577"/>
          <ac:spMkLst>
            <pc:docMk/>
            <pc:sldMk cId="357608947" sldId="261"/>
            <ac:spMk id="8" creationId="{38E5E3FC-4430-4718-A2BF-F72E2C422CD6}"/>
          </ac:spMkLst>
        </pc:spChg>
      </pc:sldChg>
      <pc:sldChg chg="addSp delSp modSp mod delAnim modAnim">
        <pc:chgData name="Jennifer Jesso" userId="cf6ad1e2-cdae-4333-bfa4-07f8d9edd6f3" providerId="ADAL" clId="{7B290F52-0026-467A-92D2-6E575DB13522}" dt="2021-06-11T18:52:09.543" v="1556"/>
        <pc:sldMkLst>
          <pc:docMk/>
          <pc:sldMk cId="3517091332" sldId="262"/>
        </pc:sldMkLst>
        <pc:spChg chg="del mod">
          <ac:chgData name="Jennifer Jesso" userId="cf6ad1e2-cdae-4333-bfa4-07f8d9edd6f3" providerId="ADAL" clId="{7B290F52-0026-467A-92D2-6E575DB13522}" dt="2021-06-11T18:51:24.400" v="1545" actId="478"/>
          <ac:spMkLst>
            <pc:docMk/>
            <pc:sldMk cId="3517091332" sldId="262"/>
            <ac:spMk id="3" creationId="{E51623A8-E20A-4139-A183-B4D1F7CCEFE5}"/>
          </ac:spMkLst>
        </pc:spChg>
        <pc:spChg chg="del mod">
          <ac:chgData name="Jennifer Jesso" userId="cf6ad1e2-cdae-4333-bfa4-07f8d9edd6f3" providerId="ADAL" clId="{7B290F52-0026-467A-92D2-6E575DB13522}" dt="2021-06-11T18:51:29.674" v="1547" actId="478"/>
          <ac:spMkLst>
            <pc:docMk/>
            <pc:sldMk cId="3517091332" sldId="262"/>
            <ac:spMk id="5" creationId="{ED9752C3-AB75-4095-AA32-C2FC932DCA4E}"/>
          </ac:spMkLst>
        </pc:spChg>
        <pc:spChg chg="add del mod">
          <ac:chgData name="Jennifer Jesso" userId="cf6ad1e2-cdae-4333-bfa4-07f8d9edd6f3" providerId="ADAL" clId="{7B290F52-0026-467A-92D2-6E575DB13522}" dt="2021-06-11T18:42:44.432" v="1254" actId="478"/>
          <ac:spMkLst>
            <pc:docMk/>
            <pc:sldMk cId="3517091332" sldId="262"/>
            <ac:spMk id="6" creationId="{AFAEF8EA-6131-43FE-A2A4-DB6E3A16B10A}"/>
          </ac:spMkLst>
        </pc:spChg>
        <pc:spChg chg="add del">
          <ac:chgData name="Jennifer Jesso" userId="cf6ad1e2-cdae-4333-bfa4-07f8d9edd6f3" providerId="ADAL" clId="{7B290F52-0026-467A-92D2-6E575DB13522}" dt="2021-06-11T18:42:48.259" v="1256" actId="22"/>
          <ac:spMkLst>
            <pc:docMk/>
            <pc:sldMk cId="3517091332" sldId="262"/>
            <ac:spMk id="7" creationId="{88218691-386D-49C9-B179-9F8C556A1C8C}"/>
          </ac:spMkLst>
        </pc:spChg>
        <pc:spChg chg="add del">
          <ac:chgData name="Jennifer Jesso" userId="cf6ad1e2-cdae-4333-bfa4-07f8d9edd6f3" providerId="ADAL" clId="{7B290F52-0026-467A-92D2-6E575DB13522}" dt="2021-06-11T18:42:57.081" v="1258" actId="22"/>
          <ac:spMkLst>
            <pc:docMk/>
            <pc:sldMk cId="3517091332" sldId="262"/>
            <ac:spMk id="9" creationId="{A7866E2E-90AB-411C-8C38-21A7CCDC372A}"/>
          </ac:spMkLst>
        </pc:spChg>
        <pc:spChg chg="add del mod">
          <ac:chgData name="Jennifer Jesso" userId="cf6ad1e2-cdae-4333-bfa4-07f8d9edd6f3" providerId="ADAL" clId="{7B290F52-0026-467A-92D2-6E575DB13522}" dt="2021-06-11T18:51:34.647" v="1549" actId="478"/>
          <ac:spMkLst>
            <pc:docMk/>
            <pc:sldMk cId="3517091332" sldId="262"/>
            <ac:spMk id="10" creationId="{E0D1E981-AA8A-49D3-A4DB-D6AD8A292854}"/>
          </ac:spMkLst>
        </pc:spChg>
        <pc:spChg chg="add del mod">
          <ac:chgData name="Jennifer Jesso" userId="cf6ad1e2-cdae-4333-bfa4-07f8d9edd6f3" providerId="ADAL" clId="{7B290F52-0026-467A-92D2-6E575DB13522}" dt="2021-06-11T18:51:26.486" v="1546" actId="478"/>
          <ac:spMkLst>
            <pc:docMk/>
            <pc:sldMk cId="3517091332" sldId="262"/>
            <ac:spMk id="12" creationId="{2383A2CC-0127-4AAF-AB23-65602E1FBB84}"/>
          </ac:spMkLst>
        </pc:spChg>
        <pc:spChg chg="add del mod">
          <ac:chgData name="Jennifer Jesso" userId="cf6ad1e2-cdae-4333-bfa4-07f8d9edd6f3" providerId="ADAL" clId="{7B290F52-0026-467A-92D2-6E575DB13522}" dt="2021-06-11T18:51:31.830" v="1548" actId="478"/>
          <ac:spMkLst>
            <pc:docMk/>
            <pc:sldMk cId="3517091332" sldId="262"/>
            <ac:spMk id="14" creationId="{A2C4AD09-8CFD-46B2-9A8A-71736AB13E01}"/>
          </ac:spMkLst>
        </pc:spChg>
        <pc:spChg chg="add del mod">
          <ac:chgData name="Jennifer Jesso" userId="cf6ad1e2-cdae-4333-bfa4-07f8d9edd6f3" providerId="ADAL" clId="{7B290F52-0026-467A-92D2-6E575DB13522}" dt="2021-06-11T18:51:55.960" v="1551" actId="478"/>
          <ac:spMkLst>
            <pc:docMk/>
            <pc:sldMk cId="3517091332" sldId="262"/>
            <ac:spMk id="15" creationId="{83141F6C-0EF1-422A-B283-E281DEFF8417}"/>
          </ac:spMkLst>
        </pc:spChg>
        <pc:spChg chg="add del mod">
          <ac:chgData name="Jennifer Jesso" userId="cf6ad1e2-cdae-4333-bfa4-07f8d9edd6f3" providerId="ADAL" clId="{7B290F52-0026-467A-92D2-6E575DB13522}" dt="2021-06-11T18:52:01.297" v="1553" actId="478"/>
          <ac:spMkLst>
            <pc:docMk/>
            <pc:sldMk cId="3517091332" sldId="262"/>
            <ac:spMk id="16" creationId="{50ED25F2-8752-4C41-AB0A-3F09957AA3E6}"/>
          </ac:spMkLst>
        </pc:spChg>
        <pc:spChg chg="add del mod">
          <ac:chgData name="Jennifer Jesso" userId="cf6ad1e2-cdae-4333-bfa4-07f8d9edd6f3" providerId="ADAL" clId="{7B290F52-0026-467A-92D2-6E575DB13522}" dt="2021-06-11T18:52:07.704" v="1555" actId="478"/>
          <ac:spMkLst>
            <pc:docMk/>
            <pc:sldMk cId="3517091332" sldId="262"/>
            <ac:spMk id="17" creationId="{CA26DC3A-E2B6-4C63-8F8E-3CF4E88F7569}"/>
          </ac:spMkLst>
        </pc:spChg>
        <pc:spChg chg="add del mod">
          <ac:chgData name="Jennifer Jesso" userId="cf6ad1e2-cdae-4333-bfa4-07f8d9edd6f3" providerId="ADAL" clId="{7B290F52-0026-467A-92D2-6E575DB13522}" dt="2021-06-11T18:51:58.119" v="1552" actId="478"/>
          <ac:spMkLst>
            <pc:docMk/>
            <pc:sldMk cId="3517091332" sldId="262"/>
            <ac:spMk id="19" creationId="{9061FA41-497B-4876-A979-0800E7EAF877}"/>
          </ac:spMkLst>
        </pc:spChg>
        <pc:spChg chg="add del mod">
          <ac:chgData name="Jennifer Jesso" userId="cf6ad1e2-cdae-4333-bfa4-07f8d9edd6f3" providerId="ADAL" clId="{7B290F52-0026-467A-92D2-6E575DB13522}" dt="2021-06-11T18:52:03.414" v="1554" actId="478"/>
          <ac:spMkLst>
            <pc:docMk/>
            <pc:sldMk cId="3517091332" sldId="262"/>
            <ac:spMk id="21" creationId="{45866F1A-5CCA-42FE-9FD5-8F9B1F87B248}"/>
          </ac:spMkLst>
        </pc:spChg>
        <pc:spChg chg="add mod">
          <ac:chgData name="Jennifer Jesso" userId="cf6ad1e2-cdae-4333-bfa4-07f8d9edd6f3" providerId="ADAL" clId="{7B290F52-0026-467A-92D2-6E575DB13522}" dt="2021-06-11T18:52:09.543" v="1556"/>
          <ac:spMkLst>
            <pc:docMk/>
            <pc:sldMk cId="3517091332" sldId="262"/>
            <ac:spMk id="22" creationId="{B9C76590-8895-417E-BF63-DF6117DDC5EB}"/>
          </ac:spMkLst>
        </pc:spChg>
        <pc:spChg chg="add mod">
          <ac:chgData name="Jennifer Jesso" userId="cf6ad1e2-cdae-4333-bfa4-07f8d9edd6f3" providerId="ADAL" clId="{7B290F52-0026-467A-92D2-6E575DB13522}" dt="2021-06-11T18:52:09.543" v="1556"/>
          <ac:spMkLst>
            <pc:docMk/>
            <pc:sldMk cId="3517091332" sldId="262"/>
            <ac:spMk id="23" creationId="{7B7F7B3B-3D0C-4A26-A851-A791F3536BAD}"/>
          </ac:spMkLst>
        </pc:spChg>
        <pc:spChg chg="add mod">
          <ac:chgData name="Jennifer Jesso" userId="cf6ad1e2-cdae-4333-bfa4-07f8d9edd6f3" providerId="ADAL" clId="{7B290F52-0026-467A-92D2-6E575DB13522}" dt="2021-06-11T18:52:09.543" v="1556"/>
          <ac:spMkLst>
            <pc:docMk/>
            <pc:sldMk cId="3517091332" sldId="262"/>
            <ac:spMk id="24" creationId="{422788A5-24B4-4C3B-A989-BA14368BD86D}"/>
          </ac:spMkLst>
        </pc:spChg>
      </pc:sldChg>
      <pc:sldChg chg="addSp delSp modSp mod modAnim">
        <pc:chgData name="Jennifer Jesso" userId="cf6ad1e2-cdae-4333-bfa4-07f8d9edd6f3" providerId="ADAL" clId="{7B290F52-0026-467A-92D2-6E575DB13522}" dt="2021-06-11T18:55:26.759" v="1701" actId="27636"/>
        <pc:sldMkLst>
          <pc:docMk/>
          <pc:sldMk cId="4108616079" sldId="263"/>
        </pc:sldMkLst>
        <pc:spChg chg="add del mod">
          <ac:chgData name="Jennifer Jesso" userId="cf6ad1e2-cdae-4333-bfa4-07f8d9edd6f3" providerId="ADAL" clId="{7B290F52-0026-467A-92D2-6E575DB13522}" dt="2021-06-11T18:52:46.987" v="1648" actId="20577"/>
          <ac:spMkLst>
            <pc:docMk/>
            <pc:sldMk cId="4108616079" sldId="263"/>
            <ac:spMk id="3" creationId="{E51623A8-E20A-4139-A183-B4D1F7CCEFE5}"/>
          </ac:spMkLst>
        </pc:spChg>
        <pc:spChg chg="mod">
          <ac:chgData name="Jennifer Jesso" userId="cf6ad1e2-cdae-4333-bfa4-07f8d9edd6f3" providerId="ADAL" clId="{7B290F52-0026-467A-92D2-6E575DB13522}" dt="2021-06-11T18:53:04.485" v="1683" actId="20577"/>
          <ac:spMkLst>
            <pc:docMk/>
            <pc:sldMk cId="4108616079" sldId="263"/>
            <ac:spMk id="5" creationId="{ED9752C3-AB75-4095-AA32-C2FC932DCA4E}"/>
          </ac:spMkLst>
        </pc:spChg>
        <pc:spChg chg="add mod">
          <ac:chgData name="Jennifer Jesso" userId="cf6ad1e2-cdae-4333-bfa4-07f8d9edd6f3" providerId="ADAL" clId="{7B290F52-0026-467A-92D2-6E575DB13522}" dt="2021-06-11T18:55:26.759" v="1701" actId="27636"/>
          <ac:spMkLst>
            <pc:docMk/>
            <pc:sldMk cId="4108616079" sldId="263"/>
            <ac:spMk id="6" creationId="{20D74984-6CFE-47AF-A0EF-5E0650DCE167}"/>
          </ac:spMkLst>
        </pc:spChg>
        <pc:spChg chg="add del mod">
          <ac:chgData name="Jennifer Jesso" userId="cf6ad1e2-cdae-4333-bfa4-07f8d9edd6f3" providerId="ADAL" clId="{7B290F52-0026-467A-92D2-6E575DB13522}" dt="2021-06-11T18:52:35.203" v="1564" actId="478"/>
          <ac:spMkLst>
            <pc:docMk/>
            <pc:sldMk cId="4108616079" sldId="263"/>
            <ac:spMk id="7" creationId="{7CC0A218-1ED7-4CE2-BF54-F122331FA560}"/>
          </ac:spMkLst>
        </pc:spChg>
      </pc:sldChg>
      <pc:sldChg chg="addSp modSp mod modAnim">
        <pc:chgData name="Jennifer Jesso" userId="cf6ad1e2-cdae-4333-bfa4-07f8d9edd6f3" providerId="ADAL" clId="{7B290F52-0026-467A-92D2-6E575DB13522}" dt="2021-06-11T18:44:04.743" v="1342" actId="20577"/>
        <pc:sldMkLst>
          <pc:docMk/>
          <pc:sldMk cId="1409086065" sldId="264"/>
        </pc:sldMkLst>
        <pc:spChg chg="mod">
          <ac:chgData name="Jennifer Jesso" userId="cf6ad1e2-cdae-4333-bfa4-07f8d9edd6f3" providerId="ADAL" clId="{7B290F52-0026-467A-92D2-6E575DB13522}" dt="2021-06-11T18:43:26.662" v="1319" actId="20577"/>
          <ac:spMkLst>
            <pc:docMk/>
            <pc:sldMk cId="1409086065" sldId="264"/>
            <ac:spMk id="3" creationId="{E51623A8-E20A-4139-A183-B4D1F7CCEFE5}"/>
          </ac:spMkLst>
        </pc:spChg>
        <pc:spChg chg="mod">
          <ac:chgData name="Jennifer Jesso" userId="cf6ad1e2-cdae-4333-bfa4-07f8d9edd6f3" providerId="ADAL" clId="{7B290F52-0026-467A-92D2-6E575DB13522}" dt="2021-06-11T18:44:02.777" v="1341" actId="27636"/>
          <ac:spMkLst>
            <pc:docMk/>
            <pc:sldMk cId="1409086065" sldId="264"/>
            <ac:spMk id="5" creationId="{ED9752C3-AB75-4095-AA32-C2FC932DCA4E}"/>
          </ac:spMkLst>
        </pc:spChg>
        <pc:spChg chg="add mod">
          <ac:chgData name="Jennifer Jesso" userId="cf6ad1e2-cdae-4333-bfa4-07f8d9edd6f3" providerId="ADAL" clId="{7B290F52-0026-467A-92D2-6E575DB13522}" dt="2021-06-11T18:44:04.743" v="1342" actId="20577"/>
          <ac:spMkLst>
            <pc:docMk/>
            <pc:sldMk cId="1409086065" sldId="264"/>
            <ac:spMk id="6" creationId="{7C3D755B-C423-4463-91EB-44451CA3997F}"/>
          </ac:spMkLst>
        </pc:spChg>
      </pc:sldChg>
      <pc:sldChg chg="addSp delSp modSp mod delAnim modAnim">
        <pc:chgData name="Jennifer Jesso" userId="cf6ad1e2-cdae-4333-bfa4-07f8d9edd6f3" providerId="ADAL" clId="{7B290F52-0026-467A-92D2-6E575DB13522}" dt="2021-06-11T18:51:04.006" v="1544" actId="14100"/>
        <pc:sldMkLst>
          <pc:docMk/>
          <pc:sldMk cId="2768164357" sldId="265"/>
        </pc:sldMkLst>
        <pc:spChg chg="del">
          <ac:chgData name="Jennifer Jesso" userId="cf6ad1e2-cdae-4333-bfa4-07f8d9edd6f3" providerId="ADAL" clId="{7B290F52-0026-467A-92D2-6E575DB13522}" dt="2021-06-11T18:50:02.874" v="1532" actId="478"/>
          <ac:spMkLst>
            <pc:docMk/>
            <pc:sldMk cId="2768164357" sldId="265"/>
            <ac:spMk id="3" creationId="{E51623A8-E20A-4139-A183-B4D1F7CCEFE5}"/>
          </ac:spMkLst>
        </pc:spChg>
        <pc:spChg chg="del">
          <ac:chgData name="Jennifer Jesso" userId="cf6ad1e2-cdae-4333-bfa4-07f8d9edd6f3" providerId="ADAL" clId="{7B290F52-0026-467A-92D2-6E575DB13522}" dt="2021-06-11T18:50:02.874" v="1532" actId="478"/>
          <ac:spMkLst>
            <pc:docMk/>
            <pc:sldMk cId="2768164357" sldId="265"/>
            <ac:spMk id="5" creationId="{ED9752C3-AB75-4095-AA32-C2FC932DCA4E}"/>
          </ac:spMkLst>
        </pc:spChg>
        <pc:spChg chg="add del mod">
          <ac:chgData name="Jennifer Jesso" userId="cf6ad1e2-cdae-4333-bfa4-07f8d9edd6f3" providerId="ADAL" clId="{7B290F52-0026-467A-92D2-6E575DB13522}" dt="2021-06-11T18:50:00.936" v="1531"/>
          <ac:spMkLst>
            <pc:docMk/>
            <pc:sldMk cId="2768164357" sldId="265"/>
            <ac:spMk id="6" creationId="{7ACCD832-4883-43BA-9B24-D36009141880}"/>
          </ac:spMkLst>
        </pc:spChg>
        <pc:spChg chg="add del mod">
          <ac:chgData name="Jennifer Jesso" userId="cf6ad1e2-cdae-4333-bfa4-07f8d9edd6f3" providerId="ADAL" clId="{7B290F52-0026-467A-92D2-6E575DB13522}" dt="2021-06-11T18:50:00.936" v="1531"/>
          <ac:spMkLst>
            <pc:docMk/>
            <pc:sldMk cId="2768164357" sldId="265"/>
            <ac:spMk id="7" creationId="{9368E4E4-DCCC-48B5-8054-C03316000B05}"/>
          </ac:spMkLst>
        </pc:spChg>
        <pc:spChg chg="add del mod">
          <ac:chgData name="Jennifer Jesso" userId="cf6ad1e2-cdae-4333-bfa4-07f8d9edd6f3" providerId="ADAL" clId="{7B290F52-0026-467A-92D2-6E575DB13522}" dt="2021-06-11T18:50:00.936" v="1531"/>
          <ac:spMkLst>
            <pc:docMk/>
            <pc:sldMk cId="2768164357" sldId="265"/>
            <ac:spMk id="8" creationId="{0F9A6919-B387-4938-80E9-E85C05289BCE}"/>
          </ac:spMkLst>
        </pc:spChg>
        <pc:spChg chg="add del mod">
          <ac:chgData name="Jennifer Jesso" userId="cf6ad1e2-cdae-4333-bfa4-07f8d9edd6f3" providerId="ADAL" clId="{7B290F52-0026-467A-92D2-6E575DB13522}" dt="2021-06-11T18:50:08.182" v="1534" actId="478"/>
          <ac:spMkLst>
            <pc:docMk/>
            <pc:sldMk cId="2768164357" sldId="265"/>
            <ac:spMk id="9" creationId="{93D28CB1-12A3-4ACB-8D80-DEE909E83140}"/>
          </ac:spMkLst>
        </pc:spChg>
        <pc:spChg chg="add del mod">
          <ac:chgData name="Jennifer Jesso" userId="cf6ad1e2-cdae-4333-bfa4-07f8d9edd6f3" providerId="ADAL" clId="{7B290F52-0026-467A-92D2-6E575DB13522}" dt="2021-06-11T18:50:05.966" v="1533" actId="478"/>
          <ac:spMkLst>
            <pc:docMk/>
            <pc:sldMk cId="2768164357" sldId="265"/>
            <ac:spMk id="11" creationId="{8D66B6BD-3EAC-4D2E-9C8E-A8054DD1F9D6}"/>
          </ac:spMkLst>
        </pc:spChg>
        <pc:spChg chg="add del mod">
          <ac:chgData name="Jennifer Jesso" userId="cf6ad1e2-cdae-4333-bfa4-07f8d9edd6f3" providerId="ADAL" clId="{7B290F52-0026-467A-92D2-6E575DB13522}" dt="2021-06-11T18:50:35.584" v="1536" actId="478"/>
          <ac:spMkLst>
            <pc:docMk/>
            <pc:sldMk cId="2768164357" sldId="265"/>
            <ac:spMk id="12" creationId="{9A08BE10-4E42-497A-9B21-C85B8F55FAD1}"/>
          </ac:spMkLst>
        </pc:spChg>
        <pc:spChg chg="add del mod">
          <ac:chgData name="Jennifer Jesso" userId="cf6ad1e2-cdae-4333-bfa4-07f8d9edd6f3" providerId="ADAL" clId="{7B290F52-0026-467A-92D2-6E575DB13522}" dt="2021-06-11T18:50:45.681" v="1540" actId="478"/>
          <ac:spMkLst>
            <pc:docMk/>
            <pc:sldMk cId="2768164357" sldId="265"/>
            <ac:spMk id="13" creationId="{D5AFE45A-6F62-411F-809B-0E12BD59F8F1}"/>
          </ac:spMkLst>
        </pc:spChg>
        <pc:spChg chg="add del mod">
          <ac:chgData name="Jennifer Jesso" userId="cf6ad1e2-cdae-4333-bfa4-07f8d9edd6f3" providerId="ADAL" clId="{7B290F52-0026-467A-92D2-6E575DB13522}" dt="2021-06-11T18:50:52.383" v="1542" actId="478"/>
          <ac:spMkLst>
            <pc:docMk/>
            <pc:sldMk cId="2768164357" sldId="265"/>
            <ac:spMk id="14" creationId="{83FADEE2-1305-49B5-A3A4-3FCCB57C80B4}"/>
          </ac:spMkLst>
        </pc:spChg>
        <pc:spChg chg="add del mod">
          <ac:chgData name="Jennifer Jesso" userId="cf6ad1e2-cdae-4333-bfa4-07f8d9edd6f3" providerId="ADAL" clId="{7B290F52-0026-467A-92D2-6E575DB13522}" dt="2021-06-11T18:50:38.408" v="1538" actId="478"/>
          <ac:spMkLst>
            <pc:docMk/>
            <pc:sldMk cId="2768164357" sldId="265"/>
            <ac:spMk id="16" creationId="{4794EB57-1E8D-4A7D-A006-32F6630210CE}"/>
          </ac:spMkLst>
        </pc:spChg>
        <pc:spChg chg="add del mod">
          <ac:chgData name="Jennifer Jesso" userId="cf6ad1e2-cdae-4333-bfa4-07f8d9edd6f3" providerId="ADAL" clId="{7B290F52-0026-467A-92D2-6E575DB13522}" dt="2021-06-11T18:50:40.622" v="1539" actId="478"/>
          <ac:spMkLst>
            <pc:docMk/>
            <pc:sldMk cId="2768164357" sldId="265"/>
            <ac:spMk id="18" creationId="{6262F650-2E1F-4CE7-A8DC-C03DA900755F}"/>
          </ac:spMkLst>
        </pc:spChg>
        <pc:spChg chg="add del mod">
          <ac:chgData name="Jennifer Jesso" userId="cf6ad1e2-cdae-4333-bfa4-07f8d9edd6f3" providerId="ADAL" clId="{7B290F52-0026-467A-92D2-6E575DB13522}" dt="2021-06-11T18:50:47.830" v="1541" actId="478"/>
          <ac:spMkLst>
            <pc:docMk/>
            <pc:sldMk cId="2768164357" sldId="265"/>
            <ac:spMk id="20" creationId="{44D761BE-E2CA-4CE5-933A-C45D8E705659}"/>
          </ac:spMkLst>
        </pc:spChg>
        <pc:spChg chg="add mod">
          <ac:chgData name="Jennifer Jesso" userId="cf6ad1e2-cdae-4333-bfa4-07f8d9edd6f3" providerId="ADAL" clId="{7B290F52-0026-467A-92D2-6E575DB13522}" dt="2021-06-11T18:50:53.712" v="1543"/>
          <ac:spMkLst>
            <pc:docMk/>
            <pc:sldMk cId="2768164357" sldId="265"/>
            <ac:spMk id="21" creationId="{7068EAFA-59FD-4335-97A5-57E3520D525A}"/>
          </ac:spMkLst>
        </pc:spChg>
        <pc:spChg chg="add mod">
          <ac:chgData name="Jennifer Jesso" userId="cf6ad1e2-cdae-4333-bfa4-07f8d9edd6f3" providerId="ADAL" clId="{7B290F52-0026-467A-92D2-6E575DB13522}" dt="2021-06-11T18:51:04.006" v="1544" actId="14100"/>
          <ac:spMkLst>
            <pc:docMk/>
            <pc:sldMk cId="2768164357" sldId="265"/>
            <ac:spMk id="22" creationId="{010715A8-AC06-4385-A701-9902A6F4CB98}"/>
          </ac:spMkLst>
        </pc:spChg>
        <pc:spChg chg="add mod">
          <ac:chgData name="Jennifer Jesso" userId="cf6ad1e2-cdae-4333-bfa4-07f8d9edd6f3" providerId="ADAL" clId="{7B290F52-0026-467A-92D2-6E575DB13522}" dt="2021-06-11T18:50:53.712" v="1543"/>
          <ac:spMkLst>
            <pc:docMk/>
            <pc:sldMk cId="2768164357" sldId="265"/>
            <ac:spMk id="23" creationId="{90C5FE47-715D-41D8-86E8-5C6FAA98942F}"/>
          </ac:spMkLst>
        </pc:spChg>
      </pc:sldChg>
      <pc:sldChg chg="addSp modSp mod modAnim">
        <pc:chgData name="Jennifer Jesso" userId="cf6ad1e2-cdae-4333-bfa4-07f8d9edd6f3" providerId="ADAL" clId="{7B290F52-0026-467A-92D2-6E575DB13522}" dt="2021-06-11T18:49:11.374" v="1529" actId="6549"/>
        <pc:sldMkLst>
          <pc:docMk/>
          <pc:sldMk cId="4006589304" sldId="266"/>
        </pc:sldMkLst>
        <pc:spChg chg="mod">
          <ac:chgData name="Jennifer Jesso" userId="cf6ad1e2-cdae-4333-bfa4-07f8d9edd6f3" providerId="ADAL" clId="{7B290F52-0026-467A-92D2-6E575DB13522}" dt="2021-06-11T18:48:01.207" v="1508" actId="20577"/>
          <ac:spMkLst>
            <pc:docMk/>
            <pc:sldMk cId="4006589304" sldId="266"/>
            <ac:spMk id="3" creationId="{E51623A8-E20A-4139-A183-B4D1F7CCEFE5}"/>
          </ac:spMkLst>
        </pc:spChg>
        <pc:spChg chg="mod">
          <ac:chgData name="Jennifer Jesso" userId="cf6ad1e2-cdae-4333-bfa4-07f8d9edd6f3" providerId="ADAL" clId="{7B290F52-0026-467A-92D2-6E575DB13522}" dt="2021-06-11T18:48:12.198" v="1525" actId="14100"/>
          <ac:spMkLst>
            <pc:docMk/>
            <pc:sldMk cId="4006589304" sldId="266"/>
            <ac:spMk id="5" creationId="{ED9752C3-AB75-4095-AA32-C2FC932DCA4E}"/>
          </ac:spMkLst>
        </pc:spChg>
        <pc:spChg chg="add mod">
          <ac:chgData name="Jennifer Jesso" userId="cf6ad1e2-cdae-4333-bfa4-07f8d9edd6f3" providerId="ADAL" clId="{7B290F52-0026-467A-92D2-6E575DB13522}" dt="2021-06-11T18:49:11.374" v="1529" actId="6549"/>
          <ac:spMkLst>
            <pc:docMk/>
            <pc:sldMk cId="4006589304" sldId="266"/>
            <ac:spMk id="6" creationId="{C23AA0B9-4DCA-4C6B-9F72-C52544ED3ED0}"/>
          </ac:spMkLst>
        </pc:spChg>
      </pc:sldChg>
      <pc:sldChg chg="addSp modSp mod modAnim">
        <pc:chgData name="Jennifer Jesso" userId="cf6ad1e2-cdae-4333-bfa4-07f8d9edd6f3" providerId="ADAL" clId="{7B290F52-0026-467A-92D2-6E575DB13522}" dt="2021-06-11T17:51:21.703" v="767"/>
        <pc:sldMkLst>
          <pc:docMk/>
          <pc:sldMk cId="1385909176" sldId="267"/>
        </pc:sldMkLst>
        <pc:spChg chg="mod">
          <ac:chgData name="Jennifer Jesso" userId="cf6ad1e2-cdae-4333-bfa4-07f8d9edd6f3" providerId="ADAL" clId="{7B290F52-0026-467A-92D2-6E575DB13522}" dt="2021-06-11T17:50:43.500" v="755" actId="20577"/>
          <ac:spMkLst>
            <pc:docMk/>
            <pc:sldMk cId="1385909176" sldId="267"/>
            <ac:spMk id="3" creationId="{E51623A8-E20A-4139-A183-B4D1F7CCEFE5}"/>
          </ac:spMkLst>
        </pc:spChg>
        <pc:spChg chg="mod">
          <ac:chgData name="Jennifer Jesso" userId="cf6ad1e2-cdae-4333-bfa4-07f8d9edd6f3" providerId="ADAL" clId="{7B290F52-0026-467A-92D2-6E575DB13522}" dt="2021-06-11T17:50:56.548" v="766" actId="20577"/>
          <ac:spMkLst>
            <pc:docMk/>
            <pc:sldMk cId="1385909176" sldId="267"/>
            <ac:spMk id="5" creationId="{ED9752C3-AB75-4095-AA32-C2FC932DCA4E}"/>
          </ac:spMkLst>
        </pc:spChg>
        <pc:spChg chg="add mod">
          <ac:chgData name="Jennifer Jesso" userId="cf6ad1e2-cdae-4333-bfa4-07f8d9edd6f3" providerId="ADAL" clId="{7B290F52-0026-467A-92D2-6E575DB13522}" dt="2021-06-11T17:51:21.703" v="767"/>
          <ac:spMkLst>
            <pc:docMk/>
            <pc:sldMk cId="1385909176" sldId="267"/>
            <ac:spMk id="6" creationId="{D944F745-345C-49B9-93A5-6F358F4FD59A}"/>
          </ac:spMkLst>
        </pc:spChg>
      </pc:sldChg>
      <pc:sldChg chg="addSp modSp mod modAnim">
        <pc:chgData name="Jennifer Jesso" userId="cf6ad1e2-cdae-4333-bfa4-07f8d9edd6f3" providerId="ADAL" clId="{7B290F52-0026-467A-92D2-6E575DB13522}" dt="2021-06-11T17:54:49.323" v="792" actId="20577"/>
        <pc:sldMkLst>
          <pc:docMk/>
          <pc:sldMk cId="4101595239" sldId="268"/>
        </pc:sldMkLst>
        <pc:spChg chg="mod">
          <ac:chgData name="Jennifer Jesso" userId="cf6ad1e2-cdae-4333-bfa4-07f8d9edd6f3" providerId="ADAL" clId="{7B290F52-0026-467A-92D2-6E575DB13522}" dt="2021-06-11T17:54:31.769" v="782"/>
          <ac:spMkLst>
            <pc:docMk/>
            <pc:sldMk cId="4101595239" sldId="268"/>
            <ac:spMk id="3" creationId="{E51623A8-E20A-4139-A183-B4D1F7CCEFE5}"/>
          </ac:spMkLst>
        </pc:spChg>
        <pc:spChg chg="mod">
          <ac:chgData name="Jennifer Jesso" userId="cf6ad1e2-cdae-4333-bfa4-07f8d9edd6f3" providerId="ADAL" clId="{7B290F52-0026-467A-92D2-6E575DB13522}" dt="2021-06-11T17:54:35.691" v="790" actId="20577"/>
          <ac:spMkLst>
            <pc:docMk/>
            <pc:sldMk cId="4101595239" sldId="268"/>
            <ac:spMk id="5" creationId="{ED9752C3-AB75-4095-AA32-C2FC932DCA4E}"/>
          </ac:spMkLst>
        </pc:spChg>
        <pc:spChg chg="add mod">
          <ac:chgData name="Jennifer Jesso" userId="cf6ad1e2-cdae-4333-bfa4-07f8d9edd6f3" providerId="ADAL" clId="{7B290F52-0026-467A-92D2-6E575DB13522}" dt="2021-06-11T17:54:49.323" v="792" actId="20577"/>
          <ac:spMkLst>
            <pc:docMk/>
            <pc:sldMk cId="4101595239" sldId="268"/>
            <ac:spMk id="6" creationId="{AB6415B8-DDD3-4D62-9608-102E366571DB}"/>
          </ac:spMkLst>
        </pc:spChg>
      </pc:sldChg>
      <pc:sldChg chg="addSp modSp mod modAnim">
        <pc:chgData name="Jennifer Jesso" userId="cf6ad1e2-cdae-4333-bfa4-07f8d9edd6f3" providerId="ADAL" clId="{7B290F52-0026-467A-92D2-6E575DB13522}" dt="2021-06-11T17:57:54.150" v="814"/>
        <pc:sldMkLst>
          <pc:docMk/>
          <pc:sldMk cId="2960423361" sldId="269"/>
        </pc:sldMkLst>
        <pc:spChg chg="mod">
          <ac:chgData name="Jennifer Jesso" userId="cf6ad1e2-cdae-4333-bfa4-07f8d9edd6f3" providerId="ADAL" clId="{7B290F52-0026-467A-92D2-6E575DB13522}" dt="2021-06-11T17:56:31.588" v="806" actId="20577"/>
          <ac:spMkLst>
            <pc:docMk/>
            <pc:sldMk cId="2960423361" sldId="269"/>
            <ac:spMk id="3" creationId="{E51623A8-E20A-4139-A183-B4D1F7CCEFE5}"/>
          </ac:spMkLst>
        </pc:spChg>
        <pc:spChg chg="mod">
          <ac:chgData name="Jennifer Jesso" userId="cf6ad1e2-cdae-4333-bfa4-07f8d9edd6f3" providerId="ADAL" clId="{7B290F52-0026-467A-92D2-6E575DB13522}" dt="2021-06-11T17:56:42.555" v="812" actId="20577"/>
          <ac:spMkLst>
            <pc:docMk/>
            <pc:sldMk cId="2960423361" sldId="269"/>
            <ac:spMk id="5" creationId="{ED9752C3-AB75-4095-AA32-C2FC932DCA4E}"/>
          </ac:spMkLst>
        </pc:spChg>
        <pc:spChg chg="add mod">
          <ac:chgData name="Jennifer Jesso" userId="cf6ad1e2-cdae-4333-bfa4-07f8d9edd6f3" providerId="ADAL" clId="{7B290F52-0026-467A-92D2-6E575DB13522}" dt="2021-06-11T17:57:54.150" v="814"/>
          <ac:spMkLst>
            <pc:docMk/>
            <pc:sldMk cId="2960423361" sldId="269"/>
            <ac:spMk id="6" creationId="{F31B8332-9386-4D63-B495-A2B104BB5900}"/>
          </ac:spMkLst>
        </pc:spChg>
      </pc:sldChg>
      <pc:sldChg chg="addSp modSp mod modAnim">
        <pc:chgData name="Jennifer Jesso" userId="cf6ad1e2-cdae-4333-bfa4-07f8d9edd6f3" providerId="ADAL" clId="{7B290F52-0026-467A-92D2-6E575DB13522}" dt="2021-06-11T18:00:05.810" v="839" actId="20577"/>
        <pc:sldMkLst>
          <pc:docMk/>
          <pc:sldMk cId="2063359246" sldId="270"/>
        </pc:sldMkLst>
        <pc:spChg chg="mod">
          <ac:chgData name="Jennifer Jesso" userId="cf6ad1e2-cdae-4333-bfa4-07f8d9edd6f3" providerId="ADAL" clId="{7B290F52-0026-467A-92D2-6E575DB13522}" dt="2021-06-11T17:59:43.771" v="829" actId="20577"/>
          <ac:spMkLst>
            <pc:docMk/>
            <pc:sldMk cId="2063359246" sldId="270"/>
            <ac:spMk id="3" creationId="{E51623A8-E20A-4139-A183-B4D1F7CCEFE5}"/>
          </ac:spMkLst>
        </pc:spChg>
        <pc:spChg chg="mod">
          <ac:chgData name="Jennifer Jesso" userId="cf6ad1e2-cdae-4333-bfa4-07f8d9edd6f3" providerId="ADAL" clId="{7B290F52-0026-467A-92D2-6E575DB13522}" dt="2021-06-11T17:59:46.930" v="835" actId="20577"/>
          <ac:spMkLst>
            <pc:docMk/>
            <pc:sldMk cId="2063359246" sldId="270"/>
            <ac:spMk id="5" creationId="{ED9752C3-AB75-4095-AA32-C2FC932DCA4E}"/>
          </ac:spMkLst>
        </pc:spChg>
        <pc:spChg chg="add mod">
          <ac:chgData name="Jennifer Jesso" userId="cf6ad1e2-cdae-4333-bfa4-07f8d9edd6f3" providerId="ADAL" clId="{7B290F52-0026-467A-92D2-6E575DB13522}" dt="2021-06-11T18:00:05.810" v="839" actId="20577"/>
          <ac:spMkLst>
            <pc:docMk/>
            <pc:sldMk cId="2063359246" sldId="270"/>
            <ac:spMk id="6" creationId="{EA54F35D-AB32-4FE0-9373-D152E0EE5FC7}"/>
          </ac:spMkLst>
        </pc:spChg>
      </pc:sldChg>
      <pc:sldChg chg="addSp modSp mod modAnim">
        <pc:chgData name="Jennifer Jesso" userId="cf6ad1e2-cdae-4333-bfa4-07f8d9edd6f3" providerId="ADAL" clId="{7B290F52-0026-467A-92D2-6E575DB13522}" dt="2021-06-11T18:02:46.598" v="854"/>
        <pc:sldMkLst>
          <pc:docMk/>
          <pc:sldMk cId="3260929278" sldId="271"/>
        </pc:sldMkLst>
        <pc:spChg chg="mod">
          <ac:chgData name="Jennifer Jesso" userId="cf6ad1e2-cdae-4333-bfa4-07f8d9edd6f3" providerId="ADAL" clId="{7B290F52-0026-467A-92D2-6E575DB13522}" dt="2021-06-11T18:02:34.643" v="848" actId="20577"/>
          <ac:spMkLst>
            <pc:docMk/>
            <pc:sldMk cId="3260929278" sldId="271"/>
            <ac:spMk id="3" creationId="{E51623A8-E20A-4139-A183-B4D1F7CCEFE5}"/>
          </ac:spMkLst>
        </pc:spChg>
        <pc:spChg chg="mod">
          <ac:chgData name="Jennifer Jesso" userId="cf6ad1e2-cdae-4333-bfa4-07f8d9edd6f3" providerId="ADAL" clId="{7B290F52-0026-467A-92D2-6E575DB13522}" dt="2021-06-11T18:02:38.746" v="853" actId="20577"/>
          <ac:spMkLst>
            <pc:docMk/>
            <pc:sldMk cId="3260929278" sldId="271"/>
            <ac:spMk id="5" creationId="{ED9752C3-AB75-4095-AA32-C2FC932DCA4E}"/>
          </ac:spMkLst>
        </pc:spChg>
        <pc:spChg chg="add mod">
          <ac:chgData name="Jennifer Jesso" userId="cf6ad1e2-cdae-4333-bfa4-07f8d9edd6f3" providerId="ADAL" clId="{7B290F52-0026-467A-92D2-6E575DB13522}" dt="2021-06-11T18:02:46.598" v="854"/>
          <ac:spMkLst>
            <pc:docMk/>
            <pc:sldMk cId="3260929278" sldId="271"/>
            <ac:spMk id="6" creationId="{79AD526A-3B19-44B5-AAE7-465AFB54DC46}"/>
          </ac:spMkLst>
        </pc:spChg>
      </pc:sldChg>
      <pc:sldChg chg="modSp mod modAnim">
        <pc:chgData name="Jennifer Jesso" userId="cf6ad1e2-cdae-4333-bfa4-07f8d9edd6f3" providerId="ADAL" clId="{7B290F52-0026-467A-92D2-6E575DB13522}" dt="2021-06-11T19:08:17.771" v="1746" actId="14100"/>
        <pc:sldMkLst>
          <pc:docMk/>
          <pc:sldMk cId="757392153" sldId="272"/>
        </pc:sldMkLst>
        <pc:spChg chg="mod">
          <ac:chgData name="Jennifer Jesso" userId="cf6ad1e2-cdae-4333-bfa4-07f8d9edd6f3" providerId="ADAL" clId="{7B290F52-0026-467A-92D2-6E575DB13522}" dt="2021-06-11T19:07:04.868" v="1723" actId="20577"/>
          <ac:spMkLst>
            <pc:docMk/>
            <pc:sldMk cId="757392153" sldId="272"/>
            <ac:spMk id="3" creationId="{E51623A8-E20A-4139-A183-B4D1F7CCEFE5}"/>
          </ac:spMkLst>
        </pc:spChg>
        <pc:spChg chg="mod">
          <ac:chgData name="Jennifer Jesso" userId="cf6ad1e2-cdae-4333-bfa4-07f8d9edd6f3" providerId="ADAL" clId="{7B290F52-0026-467A-92D2-6E575DB13522}" dt="2021-06-11T19:08:17.771" v="1746" actId="14100"/>
          <ac:spMkLst>
            <pc:docMk/>
            <pc:sldMk cId="757392153" sldId="272"/>
            <ac:spMk id="5" creationId="{ED9752C3-AB75-4095-AA32-C2FC932DCA4E}"/>
          </ac:spMkLst>
        </pc:spChg>
      </pc:sldChg>
      <pc:sldChg chg="addSp delSp modSp mod delAnim modAnim">
        <pc:chgData name="Jennifer Jesso" userId="cf6ad1e2-cdae-4333-bfa4-07f8d9edd6f3" providerId="ADAL" clId="{7B290F52-0026-467A-92D2-6E575DB13522}" dt="2021-06-11T19:09:18.229" v="1808"/>
        <pc:sldMkLst>
          <pc:docMk/>
          <pc:sldMk cId="216597093" sldId="273"/>
        </pc:sldMkLst>
        <pc:spChg chg="mod">
          <ac:chgData name="Jennifer Jesso" userId="cf6ad1e2-cdae-4333-bfa4-07f8d9edd6f3" providerId="ADAL" clId="{7B290F52-0026-467A-92D2-6E575DB13522}" dt="2021-06-11T19:08:40.636" v="1784" actId="20577"/>
          <ac:spMkLst>
            <pc:docMk/>
            <pc:sldMk cId="216597093" sldId="273"/>
            <ac:spMk id="3" creationId="{E51623A8-E20A-4139-A183-B4D1F7CCEFE5}"/>
          </ac:spMkLst>
        </pc:spChg>
        <pc:spChg chg="del">
          <ac:chgData name="Jennifer Jesso" userId="cf6ad1e2-cdae-4333-bfa4-07f8d9edd6f3" providerId="ADAL" clId="{7B290F52-0026-467A-92D2-6E575DB13522}" dt="2021-06-11T19:08:51.520" v="1785" actId="478"/>
          <ac:spMkLst>
            <pc:docMk/>
            <pc:sldMk cId="216597093" sldId="273"/>
            <ac:spMk id="5" creationId="{ED9752C3-AB75-4095-AA32-C2FC932DCA4E}"/>
          </ac:spMkLst>
        </pc:spChg>
        <pc:spChg chg="add del mod">
          <ac:chgData name="Jennifer Jesso" userId="cf6ad1e2-cdae-4333-bfa4-07f8d9edd6f3" providerId="ADAL" clId="{7B290F52-0026-467A-92D2-6E575DB13522}" dt="2021-06-11T19:08:54.029" v="1786" actId="478"/>
          <ac:spMkLst>
            <pc:docMk/>
            <pc:sldMk cId="216597093" sldId="273"/>
            <ac:spMk id="6" creationId="{D1099CE4-192D-4471-A9FF-269145E5329A}"/>
          </ac:spMkLst>
        </pc:spChg>
        <pc:spChg chg="add mod">
          <ac:chgData name="Jennifer Jesso" userId="cf6ad1e2-cdae-4333-bfa4-07f8d9edd6f3" providerId="ADAL" clId="{7B290F52-0026-467A-92D2-6E575DB13522}" dt="2021-06-11T19:09:03.940" v="1807" actId="20577"/>
          <ac:spMkLst>
            <pc:docMk/>
            <pc:sldMk cId="216597093" sldId="273"/>
            <ac:spMk id="7" creationId="{581B696B-6CF6-45E1-9252-9EDA1BC7A7D1}"/>
          </ac:spMkLst>
        </pc:spChg>
      </pc:sldChg>
      <pc:sldChg chg="addSp delSp modSp mod delAnim modAnim">
        <pc:chgData name="Jennifer Jesso" userId="cf6ad1e2-cdae-4333-bfa4-07f8d9edd6f3" providerId="ADAL" clId="{7B290F52-0026-467A-92D2-6E575DB13522}" dt="2021-06-11T19:10:35.940" v="1851" actId="20577"/>
        <pc:sldMkLst>
          <pc:docMk/>
          <pc:sldMk cId="1480845171" sldId="274"/>
        </pc:sldMkLst>
        <pc:spChg chg="mod">
          <ac:chgData name="Jennifer Jesso" userId="cf6ad1e2-cdae-4333-bfa4-07f8d9edd6f3" providerId="ADAL" clId="{7B290F52-0026-467A-92D2-6E575DB13522}" dt="2021-06-11T19:10:17.148" v="1846" actId="20577"/>
          <ac:spMkLst>
            <pc:docMk/>
            <pc:sldMk cId="1480845171" sldId="274"/>
            <ac:spMk id="3" creationId="{E51623A8-E20A-4139-A183-B4D1F7CCEFE5}"/>
          </ac:spMkLst>
        </pc:spChg>
        <pc:spChg chg="del">
          <ac:chgData name="Jennifer Jesso" userId="cf6ad1e2-cdae-4333-bfa4-07f8d9edd6f3" providerId="ADAL" clId="{7B290F52-0026-467A-92D2-6E575DB13522}" dt="2021-06-11T19:10:26.760" v="1847" actId="478"/>
          <ac:spMkLst>
            <pc:docMk/>
            <pc:sldMk cId="1480845171" sldId="274"/>
            <ac:spMk id="5" creationId="{ED9752C3-AB75-4095-AA32-C2FC932DCA4E}"/>
          </ac:spMkLst>
        </pc:spChg>
        <pc:spChg chg="add del mod">
          <ac:chgData name="Jennifer Jesso" userId="cf6ad1e2-cdae-4333-bfa4-07f8d9edd6f3" providerId="ADAL" clId="{7B290F52-0026-467A-92D2-6E575DB13522}" dt="2021-06-11T19:10:28.909" v="1848" actId="478"/>
          <ac:spMkLst>
            <pc:docMk/>
            <pc:sldMk cId="1480845171" sldId="274"/>
            <ac:spMk id="6" creationId="{2FAD6229-E4C2-4DC8-9D2E-F27DD3FCFCF8}"/>
          </ac:spMkLst>
        </pc:spChg>
        <pc:spChg chg="add mod">
          <ac:chgData name="Jennifer Jesso" userId="cf6ad1e2-cdae-4333-bfa4-07f8d9edd6f3" providerId="ADAL" clId="{7B290F52-0026-467A-92D2-6E575DB13522}" dt="2021-06-11T19:10:35.940" v="1851" actId="20577"/>
          <ac:spMkLst>
            <pc:docMk/>
            <pc:sldMk cId="1480845171" sldId="274"/>
            <ac:spMk id="7" creationId="{F3A4DC6F-EE41-44F4-B574-67E8D18DE7F7}"/>
          </ac:spMkLst>
        </pc:spChg>
      </pc:sldChg>
      <pc:sldChg chg="addSp delSp modSp mod delAnim modAnim">
        <pc:chgData name="Jennifer Jesso" userId="cf6ad1e2-cdae-4333-bfa4-07f8d9edd6f3" providerId="ADAL" clId="{7B290F52-0026-467A-92D2-6E575DB13522}" dt="2021-06-11T19:13:45.555" v="1959" actId="20577"/>
        <pc:sldMkLst>
          <pc:docMk/>
          <pc:sldMk cId="4202124393" sldId="275"/>
        </pc:sldMkLst>
        <pc:spChg chg="mod">
          <ac:chgData name="Jennifer Jesso" userId="cf6ad1e2-cdae-4333-bfa4-07f8d9edd6f3" providerId="ADAL" clId="{7B290F52-0026-467A-92D2-6E575DB13522}" dt="2021-06-11T19:12:00.716" v="1947" actId="20577"/>
          <ac:spMkLst>
            <pc:docMk/>
            <pc:sldMk cId="4202124393" sldId="275"/>
            <ac:spMk id="3" creationId="{E51623A8-E20A-4139-A183-B4D1F7CCEFE5}"/>
          </ac:spMkLst>
        </pc:spChg>
        <pc:spChg chg="del">
          <ac:chgData name="Jennifer Jesso" userId="cf6ad1e2-cdae-4333-bfa4-07f8d9edd6f3" providerId="ADAL" clId="{7B290F52-0026-467A-92D2-6E575DB13522}" dt="2021-06-11T19:12:05.231" v="1948" actId="478"/>
          <ac:spMkLst>
            <pc:docMk/>
            <pc:sldMk cId="4202124393" sldId="275"/>
            <ac:spMk id="5" creationId="{ED9752C3-AB75-4095-AA32-C2FC932DCA4E}"/>
          </ac:spMkLst>
        </pc:spChg>
        <pc:spChg chg="add del mod">
          <ac:chgData name="Jennifer Jesso" userId="cf6ad1e2-cdae-4333-bfa4-07f8d9edd6f3" providerId="ADAL" clId="{7B290F52-0026-467A-92D2-6E575DB13522}" dt="2021-06-11T19:12:07.645" v="1949" actId="478"/>
          <ac:spMkLst>
            <pc:docMk/>
            <pc:sldMk cId="4202124393" sldId="275"/>
            <ac:spMk id="6" creationId="{28F4C69A-B70C-48B9-83FD-35080CDF4561}"/>
          </ac:spMkLst>
        </pc:spChg>
        <pc:spChg chg="add mod">
          <ac:chgData name="Jennifer Jesso" userId="cf6ad1e2-cdae-4333-bfa4-07f8d9edd6f3" providerId="ADAL" clId="{7B290F52-0026-467A-92D2-6E575DB13522}" dt="2021-06-11T19:13:45.555" v="1959" actId="20577"/>
          <ac:spMkLst>
            <pc:docMk/>
            <pc:sldMk cId="4202124393" sldId="275"/>
            <ac:spMk id="7" creationId="{2A261BAD-D844-4665-AF18-B03B8E87CEFD}"/>
          </ac:spMkLst>
        </pc:spChg>
      </pc:sldChg>
      <pc:sldChg chg="addSp delSp modSp mod delAnim modAnim">
        <pc:chgData name="Jennifer Jesso" userId="cf6ad1e2-cdae-4333-bfa4-07f8d9edd6f3" providerId="ADAL" clId="{7B290F52-0026-467A-92D2-6E575DB13522}" dt="2021-06-11T19:20:45.676" v="2063" actId="20577"/>
        <pc:sldMkLst>
          <pc:docMk/>
          <pc:sldMk cId="3944984001" sldId="276"/>
        </pc:sldMkLst>
        <pc:spChg chg="mod">
          <ac:chgData name="Jennifer Jesso" userId="cf6ad1e2-cdae-4333-bfa4-07f8d9edd6f3" providerId="ADAL" clId="{7B290F52-0026-467A-92D2-6E575DB13522}" dt="2021-06-11T19:20:45.676" v="2063" actId="20577"/>
          <ac:spMkLst>
            <pc:docMk/>
            <pc:sldMk cId="3944984001" sldId="276"/>
            <ac:spMk id="3" creationId="{E51623A8-E20A-4139-A183-B4D1F7CCEFE5}"/>
          </ac:spMkLst>
        </pc:spChg>
        <pc:spChg chg="del mod">
          <ac:chgData name="Jennifer Jesso" userId="cf6ad1e2-cdae-4333-bfa4-07f8d9edd6f3" providerId="ADAL" clId="{7B290F52-0026-467A-92D2-6E575DB13522}" dt="2021-06-11T19:16:18.407" v="2031" actId="478"/>
          <ac:spMkLst>
            <pc:docMk/>
            <pc:sldMk cId="3944984001" sldId="276"/>
            <ac:spMk id="5" creationId="{ED9752C3-AB75-4095-AA32-C2FC932DCA4E}"/>
          </ac:spMkLst>
        </pc:spChg>
        <pc:spChg chg="add del mod">
          <ac:chgData name="Jennifer Jesso" userId="cf6ad1e2-cdae-4333-bfa4-07f8d9edd6f3" providerId="ADAL" clId="{7B290F52-0026-467A-92D2-6E575DB13522}" dt="2021-06-11T19:16:21.508" v="2032" actId="478"/>
          <ac:spMkLst>
            <pc:docMk/>
            <pc:sldMk cId="3944984001" sldId="276"/>
            <ac:spMk id="6" creationId="{87FE953F-9A70-4D8F-9290-39855D19A152}"/>
          </ac:spMkLst>
        </pc:spChg>
        <pc:spChg chg="add mod">
          <ac:chgData name="Jennifer Jesso" userId="cf6ad1e2-cdae-4333-bfa4-07f8d9edd6f3" providerId="ADAL" clId="{7B290F52-0026-467A-92D2-6E575DB13522}" dt="2021-06-11T19:20:09.499" v="2054" actId="20577"/>
          <ac:spMkLst>
            <pc:docMk/>
            <pc:sldMk cId="3944984001" sldId="276"/>
            <ac:spMk id="7" creationId="{BD33B493-EDAB-4856-89C1-70E074CF9DE4}"/>
          </ac:spMkLst>
        </pc:spChg>
      </pc:sldChg>
      <pc:sldChg chg="addSp modSp mod modAnim">
        <pc:chgData name="Jennifer Jesso" userId="cf6ad1e2-cdae-4333-bfa4-07f8d9edd6f3" providerId="ADAL" clId="{7B290F52-0026-467A-92D2-6E575DB13522}" dt="2021-06-11T16:51:43.171" v="229" actId="255"/>
        <pc:sldMkLst>
          <pc:docMk/>
          <pc:sldMk cId="2627586973" sldId="277"/>
        </pc:sldMkLst>
        <pc:spChg chg="mod">
          <ac:chgData name="Jennifer Jesso" userId="cf6ad1e2-cdae-4333-bfa4-07f8d9edd6f3" providerId="ADAL" clId="{7B290F52-0026-467A-92D2-6E575DB13522}" dt="2021-06-11T16:48:41.802" v="139" actId="20577"/>
          <ac:spMkLst>
            <pc:docMk/>
            <pc:sldMk cId="2627586973" sldId="277"/>
            <ac:spMk id="3" creationId="{E51623A8-E20A-4139-A183-B4D1F7CCEFE5}"/>
          </ac:spMkLst>
        </pc:spChg>
        <pc:spChg chg="mod">
          <ac:chgData name="Jennifer Jesso" userId="cf6ad1e2-cdae-4333-bfa4-07f8d9edd6f3" providerId="ADAL" clId="{7B290F52-0026-467A-92D2-6E575DB13522}" dt="2021-06-11T16:49:08.842" v="147" actId="20577"/>
          <ac:spMkLst>
            <pc:docMk/>
            <pc:sldMk cId="2627586973" sldId="277"/>
            <ac:spMk id="5" creationId="{ED9752C3-AB75-4095-AA32-C2FC932DCA4E}"/>
          </ac:spMkLst>
        </pc:spChg>
        <pc:spChg chg="add mod">
          <ac:chgData name="Jennifer Jesso" userId="cf6ad1e2-cdae-4333-bfa4-07f8d9edd6f3" providerId="ADAL" clId="{7B290F52-0026-467A-92D2-6E575DB13522}" dt="2021-06-11T16:51:43.171" v="229" actId="255"/>
          <ac:spMkLst>
            <pc:docMk/>
            <pc:sldMk cId="2627586973" sldId="277"/>
            <ac:spMk id="6" creationId="{E342AD45-1FB3-4152-AB5E-F901BF58ECD7}"/>
          </ac:spMkLst>
        </pc:spChg>
      </pc:sldChg>
      <pc:sldChg chg="addSp modSp mod modAnim">
        <pc:chgData name="Jennifer Jesso" userId="cf6ad1e2-cdae-4333-bfa4-07f8d9edd6f3" providerId="ADAL" clId="{7B290F52-0026-467A-92D2-6E575DB13522}" dt="2021-06-11T16:55:03.733" v="318"/>
        <pc:sldMkLst>
          <pc:docMk/>
          <pc:sldMk cId="4184172341" sldId="278"/>
        </pc:sldMkLst>
        <pc:spChg chg="mod">
          <ac:chgData name="Jennifer Jesso" userId="cf6ad1e2-cdae-4333-bfa4-07f8d9edd6f3" providerId="ADAL" clId="{7B290F52-0026-467A-92D2-6E575DB13522}" dt="2021-06-11T16:54:18.290" v="303" actId="20577"/>
          <ac:spMkLst>
            <pc:docMk/>
            <pc:sldMk cId="4184172341" sldId="278"/>
            <ac:spMk id="3" creationId="{E51623A8-E20A-4139-A183-B4D1F7CCEFE5}"/>
          </ac:spMkLst>
        </pc:spChg>
        <pc:spChg chg="mod">
          <ac:chgData name="Jennifer Jesso" userId="cf6ad1e2-cdae-4333-bfa4-07f8d9edd6f3" providerId="ADAL" clId="{7B290F52-0026-467A-92D2-6E575DB13522}" dt="2021-06-11T16:54:39.265" v="316" actId="20577"/>
          <ac:spMkLst>
            <pc:docMk/>
            <pc:sldMk cId="4184172341" sldId="278"/>
            <ac:spMk id="5" creationId="{ED9752C3-AB75-4095-AA32-C2FC932DCA4E}"/>
          </ac:spMkLst>
        </pc:spChg>
        <pc:spChg chg="add mod">
          <ac:chgData name="Jennifer Jesso" userId="cf6ad1e2-cdae-4333-bfa4-07f8d9edd6f3" providerId="ADAL" clId="{7B290F52-0026-467A-92D2-6E575DB13522}" dt="2021-06-11T16:55:03.733" v="318"/>
          <ac:spMkLst>
            <pc:docMk/>
            <pc:sldMk cId="4184172341" sldId="278"/>
            <ac:spMk id="6" creationId="{301BC534-AB37-4258-BE93-ADC7B53CFF79}"/>
          </ac:spMkLst>
        </pc:spChg>
      </pc:sldChg>
      <pc:sldChg chg="addSp modSp mod modAnim">
        <pc:chgData name="Jennifer Jesso" userId="cf6ad1e2-cdae-4333-bfa4-07f8d9edd6f3" providerId="ADAL" clId="{7B290F52-0026-467A-92D2-6E575DB13522}" dt="2021-06-11T16:56:47.109" v="403"/>
        <pc:sldMkLst>
          <pc:docMk/>
          <pc:sldMk cId="1870712813" sldId="279"/>
        </pc:sldMkLst>
        <pc:spChg chg="mod">
          <ac:chgData name="Jennifer Jesso" userId="cf6ad1e2-cdae-4333-bfa4-07f8d9edd6f3" providerId="ADAL" clId="{7B290F52-0026-467A-92D2-6E575DB13522}" dt="2021-06-11T16:56:29.101" v="387" actId="20577"/>
          <ac:spMkLst>
            <pc:docMk/>
            <pc:sldMk cId="1870712813" sldId="279"/>
            <ac:spMk id="3" creationId="{E51623A8-E20A-4139-A183-B4D1F7CCEFE5}"/>
          </ac:spMkLst>
        </pc:spChg>
        <pc:spChg chg="mod">
          <ac:chgData name="Jennifer Jesso" userId="cf6ad1e2-cdae-4333-bfa4-07f8d9edd6f3" providerId="ADAL" clId="{7B290F52-0026-467A-92D2-6E575DB13522}" dt="2021-06-11T16:56:35.745" v="402" actId="20577"/>
          <ac:spMkLst>
            <pc:docMk/>
            <pc:sldMk cId="1870712813" sldId="279"/>
            <ac:spMk id="5" creationId="{ED9752C3-AB75-4095-AA32-C2FC932DCA4E}"/>
          </ac:spMkLst>
        </pc:spChg>
        <pc:spChg chg="add mod">
          <ac:chgData name="Jennifer Jesso" userId="cf6ad1e2-cdae-4333-bfa4-07f8d9edd6f3" providerId="ADAL" clId="{7B290F52-0026-467A-92D2-6E575DB13522}" dt="2021-06-11T16:56:47.109" v="403"/>
          <ac:spMkLst>
            <pc:docMk/>
            <pc:sldMk cId="1870712813" sldId="279"/>
            <ac:spMk id="6" creationId="{E93B30DF-1494-4619-ACE5-B528AF4F9E93}"/>
          </ac:spMkLst>
        </pc:spChg>
      </pc:sldChg>
      <pc:sldChg chg="addSp modSp mod modAnim">
        <pc:chgData name="Jennifer Jesso" userId="cf6ad1e2-cdae-4333-bfa4-07f8d9edd6f3" providerId="ADAL" clId="{7B290F52-0026-467A-92D2-6E575DB13522}" dt="2021-06-11T17:05:51.708" v="474"/>
        <pc:sldMkLst>
          <pc:docMk/>
          <pc:sldMk cId="710601934" sldId="280"/>
        </pc:sldMkLst>
        <pc:spChg chg="mod">
          <ac:chgData name="Jennifer Jesso" userId="cf6ad1e2-cdae-4333-bfa4-07f8d9edd6f3" providerId="ADAL" clId="{7B290F52-0026-467A-92D2-6E575DB13522}" dt="2021-06-11T17:05:31.272" v="458" actId="20577"/>
          <ac:spMkLst>
            <pc:docMk/>
            <pc:sldMk cId="710601934" sldId="280"/>
            <ac:spMk id="3" creationId="{E51623A8-E20A-4139-A183-B4D1F7CCEFE5}"/>
          </ac:spMkLst>
        </pc:spChg>
        <pc:spChg chg="mod">
          <ac:chgData name="Jennifer Jesso" userId="cf6ad1e2-cdae-4333-bfa4-07f8d9edd6f3" providerId="ADAL" clId="{7B290F52-0026-467A-92D2-6E575DB13522}" dt="2021-06-11T17:05:41.263" v="473" actId="20577"/>
          <ac:spMkLst>
            <pc:docMk/>
            <pc:sldMk cId="710601934" sldId="280"/>
            <ac:spMk id="5" creationId="{ED9752C3-AB75-4095-AA32-C2FC932DCA4E}"/>
          </ac:spMkLst>
        </pc:spChg>
        <pc:spChg chg="add mod">
          <ac:chgData name="Jennifer Jesso" userId="cf6ad1e2-cdae-4333-bfa4-07f8d9edd6f3" providerId="ADAL" clId="{7B290F52-0026-467A-92D2-6E575DB13522}" dt="2021-06-11T17:05:51.708" v="474"/>
          <ac:spMkLst>
            <pc:docMk/>
            <pc:sldMk cId="710601934" sldId="280"/>
            <ac:spMk id="6" creationId="{8F30E135-5B1A-4987-8843-3982ADC8AF6D}"/>
          </ac:spMkLst>
        </pc:spChg>
      </pc:sldChg>
      <pc:sldChg chg="addSp delSp modSp mod modAnim">
        <pc:chgData name="Jennifer Jesso" userId="cf6ad1e2-cdae-4333-bfa4-07f8d9edd6f3" providerId="ADAL" clId="{7B290F52-0026-467A-92D2-6E575DB13522}" dt="2021-06-11T17:13:26.069" v="731"/>
        <pc:sldMkLst>
          <pc:docMk/>
          <pc:sldMk cId="3389854933" sldId="281"/>
        </pc:sldMkLst>
        <pc:spChg chg="mod">
          <ac:chgData name="Jennifer Jesso" userId="cf6ad1e2-cdae-4333-bfa4-07f8d9edd6f3" providerId="ADAL" clId="{7B290F52-0026-467A-92D2-6E575DB13522}" dt="2021-06-11T17:11:14.779" v="622" actId="20577"/>
          <ac:spMkLst>
            <pc:docMk/>
            <pc:sldMk cId="3389854933" sldId="281"/>
            <ac:spMk id="3" creationId="{E51623A8-E20A-4139-A183-B4D1F7CCEFE5}"/>
          </ac:spMkLst>
        </pc:spChg>
        <pc:spChg chg="mod">
          <ac:chgData name="Jennifer Jesso" userId="cf6ad1e2-cdae-4333-bfa4-07f8d9edd6f3" providerId="ADAL" clId="{7B290F52-0026-467A-92D2-6E575DB13522}" dt="2021-06-11T17:11:50.959" v="688" actId="20577"/>
          <ac:spMkLst>
            <pc:docMk/>
            <pc:sldMk cId="3389854933" sldId="281"/>
            <ac:spMk id="5" creationId="{ED9752C3-AB75-4095-AA32-C2FC932DCA4E}"/>
          </ac:spMkLst>
        </pc:spChg>
        <pc:spChg chg="add del mod">
          <ac:chgData name="Jennifer Jesso" userId="cf6ad1e2-cdae-4333-bfa4-07f8d9edd6f3" providerId="ADAL" clId="{7B290F52-0026-467A-92D2-6E575DB13522}" dt="2021-06-11T17:12:07.240" v="690"/>
          <ac:spMkLst>
            <pc:docMk/>
            <pc:sldMk cId="3389854933" sldId="281"/>
            <ac:spMk id="6" creationId="{D7D408DA-F7CB-4A62-A013-7CDCC85FE808}"/>
          </ac:spMkLst>
        </pc:spChg>
        <pc:spChg chg="add mod">
          <ac:chgData name="Jennifer Jesso" userId="cf6ad1e2-cdae-4333-bfa4-07f8d9edd6f3" providerId="ADAL" clId="{7B290F52-0026-467A-92D2-6E575DB13522}" dt="2021-06-11T17:13:26.069" v="731"/>
          <ac:spMkLst>
            <pc:docMk/>
            <pc:sldMk cId="3389854933" sldId="281"/>
            <ac:spMk id="7" creationId="{4964F1E7-EA19-49B6-9633-FE117A06AC89}"/>
          </ac:spMkLst>
        </pc:spChg>
      </pc:sldChg>
      <pc:sldChg chg="new del">
        <pc:chgData name="Jennifer Jesso" userId="cf6ad1e2-cdae-4333-bfa4-07f8d9edd6f3" providerId="ADAL" clId="{7B290F52-0026-467A-92D2-6E575DB13522}" dt="2021-06-11T18:31:27.424" v="974" actId="680"/>
        <pc:sldMkLst>
          <pc:docMk/>
          <pc:sldMk cId="1949058604" sldId="282"/>
        </pc:sldMkLst>
      </pc:sldChg>
    </pc:docChg>
  </pc:docChgLst>
  <pc:docChgLst>
    <pc:chgData name="Jen Jesso" userId="cf6ad1e2-cdae-4333-bfa4-07f8d9edd6f3" providerId="ADAL" clId="{64202C58-13E4-4B09-B556-C32E8522A6C6}"/>
    <pc:docChg chg="undo custSel modSld modMainMaster">
      <pc:chgData name="Jen Jesso" userId="cf6ad1e2-cdae-4333-bfa4-07f8d9edd6f3" providerId="ADAL" clId="{64202C58-13E4-4B09-B556-C32E8522A6C6}" dt="2021-10-08T17:39:43.838" v="1916" actId="27636"/>
      <pc:docMkLst>
        <pc:docMk/>
      </pc:docMkLst>
      <pc:sldChg chg="modSp mod">
        <pc:chgData name="Jen Jesso" userId="cf6ad1e2-cdae-4333-bfa4-07f8d9edd6f3" providerId="ADAL" clId="{64202C58-13E4-4B09-B556-C32E8522A6C6}" dt="2021-10-08T16:10:11.262" v="102" actId="404"/>
        <pc:sldMkLst>
          <pc:docMk/>
          <pc:sldMk cId="366488840" sldId="256"/>
        </pc:sldMkLst>
        <pc:graphicFrameChg chg="modGraphic">
          <ac:chgData name="Jen Jesso" userId="cf6ad1e2-cdae-4333-bfa4-07f8d9edd6f3" providerId="ADAL" clId="{64202C58-13E4-4B09-B556-C32E8522A6C6}" dt="2021-10-08T16:10:11.262" v="102" actId="404"/>
          <ac:graphicFrameMkLst>
            <pc:docMk/>
            <pc:sldMk cId="366488840" sldId="256"/>
            <ac:graphicFrameMk id="4" creationId="{120B238D-2F77-41B0-B611-F378A5502896}"/>
          </ac:graphicFrameMkLst>
        </pc:graphicFrameChg>
      </pc:sldChg>
      <pc:sldChg chg="modSp mod">
        <pc:chgData name="Jen Jesso" userId="cf6ad1e2-cdae-4333-bfa4-07f8d9edd6f3" providerId="ADAL" clId="{64202C58-13E4-4B09-B556-C32E8522A6C6}" dt="2021-10-08T16:23:02.033" v="198"/>
        <pc:sldMkLst>
          <pc:docMk/>
          <pc:sldMk cId="2452332485" sldId="257"/>
        </pc:sldMkLst>
        <pc:spChg chg="mod">
          <ac:chgData name="Jen Jesso" userId="cf6ad1e2-cdae-4333-bfa4-07f8d9edd6f3" providerId="ADAL" clId="{64202C58-13E4-4B09-B556-C32E8522A6C6}" dt="2021-10-08T16:23:02.033" v="198"/>
          <ac:spMkLst>
            <pc:docMk/>
            <pc:sldMk cId="2452332485" sldId="257"/>
            <ac:spMk id="2" creationId="{052941A9-CB3D-4D33-AB69-5DCF5BB5DCAF}"/>
          </ac:spMkLst>
        </pc:spChg>
        <pc:spChg chg="mod">
          <ac:chgData name="Jen Jesso" userId="cf6ad1e2-cdae-4333-bfa4-07f8d9edd6f3" providerId="ADAL" clId="{64202C58-13E4-4B09-B556-C32E8522A6C6}" dt="2021-10-08T16:10:45.150" v="103"/>
          <ac:spMkLst>
            <pc:docMk/>
            <pc:sldMk cId="2452332485" sldId="257"/>
            <ac:spMk id="3" creationId="{E51623A8-E20A-4139-A183-B4D1F7CCEFE5}"/>
          </ac:spMkLst>
        </pc:spChg>
        <pc:spChg chg="mod">
          <ac:chgData name="Jen Jesso" userId="cf6ad1e2-cdae-4333-bfa4-07f8d9edd6f3" providerId="ADAL" clId="{64202C58-13E4-4B09-B556-C32E8522A6C6}" dt="2021-10-08T16:11:56.501" v="105"/>
          <ac:spMkLst>
            <pc:docMk/>
            <pc:sldMk cId="2452332485" sldId="257"/>
            <ac:spMk id="5" creationId="{ED9752C3-AB75-4095-AA32-C2FC932DCA4E}"/>
          </ac:spMkLst>
        </pc:spChg>
      </pc:sldChg>
      <pc:sldChg chg="modSp mod modAnim">
        <pc:chgData name="Jen Jesso" userId="cf6ad1e2-cdae-4333-bfa4-07f8d9edd6f3" providerId="ADAL" clId="{64202C58-13E4-4B09-B556-C32E8522A6C6}" dt="2021-10-08T16:25:55.937" v="202"/>
        <pc:sldMkLst>
          <pc:docMk/>
          <pc:sldMk cId="2385313421" sldId="258"/>
        </pc:sldMkLst>
        <pc:spChg chg="mod">
          <ac:chgData name="Jen Jesso" userId="cf6ad1e2-cdae-4333-bfa4-07f8d9edd6f3" providerId="ADAL" clId="{64202C58-13E4-4B09-B556-C32E8522A6C6}" dt="2021-10-08T16:23:02.033" v="198"/>
          <ac:spMkLst>
            <pc:docMk/>
            <pc:sldMk cId="2385313421" sldId="258"/>
            <ac:spMk id="2" creationId="{052941A9-CB3D-4D33-AB69-5DCF5BB5DCAF}"/>
          </ac:spMkLst>
        </pc:spChg>
        <pc:spChg chg="mod">
          <ac:chgData name="Jen Jesso" userId="cf6ad1e2-cdae-4333-bfa4-07f8d9edd6f3" providerId="ADAL" clId="{64202C58-13E4-4B09-B556-C32E8522A6C6}" dt="2021-10-08T16:18:42.018" v="171" actId="20577"/>
          <ac:spMkLst>
            <pc:docMk/>
            <pc:sldMk cId="2385313421" sldId="258"/>
            <ac:spMk id="3" creationId="{E51623A8-E20A-4139-A183-B4D1F7CCEFE5}"/>
          </ac:spMkLst>
        </pc:spChg>
        <pc:spChg chg="mod">
          <ac:chgData name="Jen Jesso" userId="cf6ad1e2-cdae-4333-bfa4-07f8d9edd6f3" providerId="ADAL" clId="{64202C58-13E4-4B09-B556-C32E8522A6C6}" dt="2021-10-08T16:24:03.123" v="200" actId="27636"/>
          <ac:spMkLst>
            <pc:docMk/>
            <pc:sldMk cId="2385313421" sldId="258"/>
            <ac:spMk id="12" creationId="{BA4CEC86-D67C-47F0-AC20-036FD1F1C354}"/>
          </ac:spMkLst>
        </pc:spChg>
      </pc:sldChg>
      <pc:sldChg chg="modSp mod modAnim">
        <pc:chgData name="Jen Jesso" userId="cf6ad1e2-cdae-4333-bfa4-07f8d9edd6f3" providerId="ADAL" clId="{64202C58-13E4-4B09-B556-C32E8522A6C6}" dt="2021-10-08T16:24:22.461" v="201" actId="255"/>
        <pc:sldMkLst>
          <pc:docMk/>
          <pc:sldMk cId="2257434372" sldId="259"/>
        </pc:sldMkLst>
        <pc:spChg chg="mod">
          <ac:chgData name="Jen Jesso" userId="cf6ad1e2-cdae-4333-bfa4-07f8d9edd6f3" providerId="ADAL" clId="{64202C58-13E4-4B09-B556-C32E8522A6C6}" dt="2021-10-08T16:23:02.033" v="198"/>
          <ac:spMkLst>
            <pc:docMk/>
            <pc:sldMk cId="2257434372" sldId="259"/>
            <ac:spMk id="2" creationId="{052941A9-CB3D-4D33-AB69-5DCF5BB5DCAF}"/>
          </ac:spMkLst>
        </pc:spChg>
        <pc:spChg chg="mod">
          <ac:chgData name="Jen Jesso" userId="cf6ad1e2-cdae-4333-bfa4-07f8d9edd6f3" providerId="ADAL" clId="{64202C58-13E4-4B09-B556-C32E8522A6C6}" dt="2021-10-08T16:18:50.240" v="173" actId="20577"/>
          <ac:spMkLst>
            <pc:docMk/>
            <pc:sldMk cId="2257434372" sldId="259"/>
            <ac:spMk id="3" creationId="{E51623A8-E20A-4139-A183-B4D1F7CCEFE5}"/>
          </ac:spMkLst>
        </pc:spChg>
        <pc:spChg chg="mod">
          <ac:chgData name="Jen Jesso" userId="cf6ad1e2-cdae-4333-bfa4-07f8d9edd6f3" providerId="ADAL" clId="{64202C58-13E4-4B09-B556-C32E8522A6C6}" dt="2021-10-08T16:24:22.461" v="201" actId="255"/>
          <ac:spMkLst>
            <pc:docMk/>
            <pc:sldMk cId="2257434372" sldId="259"/>
            <ac:spMk id="7" creationId="{CCD652D1-94D5-46B4-B194-CDB40C49C063}"/>
          </ac:spMkLst>
        </pc:spChg>
      </pc:sldChg>
      <pc:sldChg chg="modSp mod">
        <pc:chgData name="Jen Jesso" userId="cf6ad1e2-cdae-4333-bfa4-07f8d9edd6f3" providerId="ADAL" clId="{64202C58-13E4-4B09-B556-C32E8522A6C6}" dt="2021-10-08T16:21:47.508" v="197"/>
        <pc:sldMkLst>
          <pc:docMk/>
          <pc:sldMk cId="2069239203" sldId="260"/>
        </pc:sldMkLst>
        <pc:spChg chg="mod">
          <ac:chgData name="Jen Jesso" userId="cf6ad1e2-cdae-4333-bfa4-07f8d9edd6f3" providerId="ADAL" clId="{64202C58-13E4-4B09-B556-C32E8522A6C6}" dt="2021-10-08T16:19:53.227" v="174"/>
          <ac:spMkLst>
            <pc:docMk/>
            <pc:sldMk cId="2069239203" sldId="260"/>
            <ac:spMk id="3" creationId="{E51623A8-E20A-4139-A183-B4D1F7CCEFE5}"/>
          </ac:spMkLst>
        </pc:spChg>
        <pc:spChg chg="mod">
          <ac:chgData name="Jen Jesso" userId="cf6ad1e2-cdae-4333-bfa4-07f8d9edd6f3" providerId="ADAL" clId="{64202C58-13E4-4B09-B556-C32E8522A6C6}" dt="2021-10-08T16:21:47.508" v="197"/>
          <ac:spMkLst>
            <pc:docMk/>
            <pc:sldMk cId="2069239203" sldId="260"/>
            <ac:spMk id="7" creationId="{701CCFFE-33A9-41F3-8B47-9EA99B0E15BD}"/>
          </ac:spMkLst>
        </pc:spChg>
      </pc:sldChg>
      <pc:sldChg chg="modSp mod">
        <pc:chgData name="Jen Jesso" userId="cf6ad1e2-cdae-4333-bfa4-07f8d9edd6f3" providerId="ADAL" clId="{64202C58-13E4-4B09-B556-C32E8522A6C6}" dt="2021-10-08T16:29:06.009" v="231"/>
        <pc:sldMkLst>
          <pc:docMk/>
          <pc:sldMk cId="357608947" sldId="261"/>
        </pc:sldMkLst>
        <pc:spChg chg="mod">
          <ac:chgData name="Jen Jesso" userId="cf6ad1e2-cdae-4333-bfa4-07f8d9edd6f3" providerId="ADAL" clId="{64202C58-13E4-4B09-B556-C32E8522A6C6}" dt="2021-10-08T16:28:11.714" v="203"/>
          <ac:spMkLst>
            <pc:docMk/>
            <pc:sldMk cId="357608947" sldId="261"/>
            <ac:spMk id="3" creationId="{E51623A8-E20A-4139-A183-B4D1F7CCEFE5}"/>
          </ac:spMkLst>
        </pc:spChg>
        <pc:spChg chg="mod">
          <ac:chgData name="Jen Jesso" userId="cf6ad1e2-cdae-4333-bfa4-07f8d9edd6f3" providerId="ADAL" clId="{64202C58-13E4-4B09-B556-C32E8522A6C6}" dt="2021-10-08T16:29:06.009" v="231"/>
          <ac:spMkLst>
            <pc:docMk/>
            <pc:sldMk cId="357608947" sldId="261"/>
            <ac:spMk id="8" creationId="{38E5E3FC-4430-4718-A2BF-F72E2C422CD6}"/>
          </ac:spMkLst>
        </pc:spChg>
      </pc:sldChg>
      <pc:sldChg chg="addSp modSp mod modAnim">
        <pc:chgData name="Jen Jesso" userId="cf6ad1e2-cdae-4333-bfa4-07f8d9edd6f3" providerId="ADAL" clId="{64202C58-13E4-4B09-B556-C32E8522A6C6}" dt="2021-10-08T16:47:21.309" v="610" actId="113"/>
        <pc:sldMkLst>
          <pc:docMk/>
          <pc:sldMk cId="3517091332" sldId="262"/>
        </pc:sldMkLst>
        <pc:spChg chg="add mod">
          <ac:chgData name="Jen Jesso" userId="cf6ad1e2-cdae-4333-bfa4-07f8d9edd6f3" providerId="ADAL" clId="{64202C58-13E4-4B09-B556-C32E8522A6C6}" dt="2021-10-08T16:47:21.309" v="610" actId="113"/>
          <ac:spMkLst>
            <pc:docMk/>
            <pc:sldMk cId="3517091332" sldId="262"/>
            <ac:spMk id="6" creationId="{18DDF3C3-F3AD-43EA-975C-B90D7A7689D9}"/>
          </ac:spMkLst>
        </pc:spChg>
        <pc:spChg chg="add mod">
          <ac:chgData name="Jen Jesso" userId="cf6ad1e2-cdae-4333-bfa4-07f8d9edd6f3" providerId="ADAL" clId="{64202C58-13E4-4B09-B556-C32E8522A6C6}" dt="2021-10-08T16:41:30.781" v="294"/>
          <ac:spMkLst>
            <pc:docMk/>
            <pc:sldMk cId="3517091332" sldId="262"/>
            <ac:spMk id="7" creationId="{926B3613-4BC4-43E7-82F4-DA5FC5EF9CA6}"/>
          </ac:spMkLst>
        </pc:spChg>
        <pc:spChg chg="mod">
          <ac:chgData name="Jen Jesso" userId="cf6ad1e2-cdae-4333-bfa4-07f8d9edd6f3" providerId="ADAL" clId="{64202C58-13E4-4B09-B556-C32E8522A6C6}" dt="2021-10-08T16:40:22.850" v="278" actId="27636"/>
          <ac:spMkLst>
            <pc:docMk/>
            <pc:sldMk cId="3517091332" sldId="262"/>
            <ac:spMk id="22" creationId="{B9C76590-8895-417E-BF63-DF6117DDC5EB}"/>
          </ac:spMkLst>
        </pc:spChg>
        <pc:spChg chg="mod">
          <ac:chgData name="Jen Jesso" userId="cf6ad1e2-cdae-4333-bfa4-07f8d9edd6f3" providerId="ADAL" clId="{64202C58-13E4-4B09-B556-C32E8522A6C6}" dt="2021-10-08T16:40:36.956" v="289" actId="20577"/>
          <ac:spMkLst>
            <pc:docMk/>
            <pc:sldMk cId="3517091332" sldId="262"/>
            <ac:spMk id="23" creationId="{7B7F7B3B-3D0C-4A26-A851-A791F3536BAD}"/>
          </ac:spMkLst>
        </pc:spChg>
        <pc:spChg chg="mod">
          <ac:chgData name="Jen Jesso" userId="cf6ad1e2-cdae-4333-bfa4-07f8d9edd6f3" providerId="ADAL" clId="{64202C58-13E4-4B09-B556-C32E8522A6C6}" dt="2021-10-08T16:40:09.585" v="269"/>
          <ac:spMkLst>
            <pc:docMk/>
            <pc:sldMk cId="3517091332" sldId="262"/>
            <ac:spMk id="24" creationId="{422788A5-24B4-4C3B-A989-BA14368BD86D}"/>
          </ac:spMkLst>
        </pc:spChg>
      </pc:sldChg>
      <pc:sldChg chg="addSp modSp mod modAnim">
        <pc:chgData name="Jen Jesso" userId="cf6ad1e2-cdae-4333-bfa4-07f8d9edd6f3" providerId="ADAL" clId="{64202C58-13E4-4B09-B556-C32E8522A6C6}" dt="2021-10-08T16:47:08.931" v="609" actId="20577"/>
        <pc:sldMkLst>
          <pc:docMk/>
          <pc:sldMk cId="4108616079" sldId="263"/>
        </pc:sldMkLst>
        <pc:spChg chg="mod">
          <ac:chgData name="Jen Jesso" userId="cf6ad1e2-cdae-4333-bfa4-07f8d9edd6f3" providerId="ADAL" clId="{64202C58-13E4-4B09-B556-C32E8522A6C6}" dt="2021-10-08T16:45:49.255" v="446"/>
          <ac:spMkLst>
            <pc:docMk/>
            <pc:sldMk cId="4108616079" sldId="263"/>
            <ac:spMk id="3" creationId="{E51623A8-E20A-4139-A183-B4D1F7CCEFE5}"/>
          </ac:spMkLst>
        </pc:spChg>
        <pc:spChg chg="mod">
          <ac:chgData name="Jen Jesso" userId="cf6ad1e2-cdae-4333-bfa4-07f8d9edd6f3" providerId="ADAL" clId="{64202C58-13E4-4B09-B556-C32E8522A6C6}" dt="2021-10-08T16:46:05.558" v="457" actId="20577"/>
          <ac:spMkLst>
            <pc:docMk/>
            <pc:sldMk cId="4108616079" sldId="263"/>
            <ac:spMk id="5" creationId="{ED9752C3-AB75-4095-AA32-C2FC932DCA4E}"/>
          </ac:spMkLst>
        </pc:spChg>
        <pc:spChg chg="mod">
          <ac:chgData name="Jen Jesso" userId="cf6ad1e2-cdae-4333-bfa4-07f8d9edd6f3" providerId="ADAL" clId="{64202C58-13E4-4B09-B556-C32E8522A6C6}" dt="2021-10-08T16:46:54.004" v="565" actId="1036"/>
          <ac:spMkLst>
            <pc:docMk/>
            <pc:sldMk cId="4108616079" sldId="263"/>
            <ac:spMk id="6" creationId="{20D74984-6CFE-47AF-A0EF-5E0650DCE167}"/>
          </ac:spMkLst>
        </pc:spChg>
        <pc:spChg chg="add mod">
          <ac:chgData name="Jen Jesso" userId="cf6ad1e2-cdae-4333-bfa4-07f8d9edd6f3" providerId="ADAL" clId="{64202C58-13E4-4B09-B556-C32E8522A6C6}" dt="2021-10-08T16:47:08.931" v="609" actId="20577"/>
          <ac:spMkLst>
            <pc:docMk/>
            <pc:sldMk cId="4108616079" sldId="263"/>
            <ac:spMk id="7" creationId="{DDD6CA51-E6DB-48A6-803A-43B802D13614}"/>
          </ac:spMkLst>
        </pc:spChg>
      </pc:sldChg>
      <pc:sldChg chg="addSp modSp mod modAnim">
        <pc:chgData name="Jen Jesso" userId="cf6ad1e2-cdae-4333-bfa4-07f8d9edd6f3" providerId="ADAL" clId="{64202C58-13E4-4B09-B556-C32E8522A6C6}" dt="2021-10-08T16:44:11.158" v="445" actId="20577"/>
        <pc:sldMkLst>
          <pc:docMk/>
          <pc:sldMk cId="1409086065" sldId="264"/>
        </pc:sldMkLst>
        <pc:spChg chg="mod">
          <ac:chgData name="Jen Jesso" userId="cf6ad1e2-cdae-4333-bfa4-07f8d9edd6f3" providerId="ADAL" clId="{64202C58-13E4-4B09-B556-C32E8522A6C6}" dt="2021-10-08T16:43:04.887" v="328"/>
          <ac:spMkLst>
            <pc:docMk/>
            <pc:sldMk cId="1409086065" sldId="264"/>
            <ac:spMk id="3" creationId="{E51623A8-E20A-4139-A183-B4D1F7CCEFE5}"/>
          </ac:spMkLst>
        </pc:spChg>
        <pc:spChg chg="mod">
          <ac:chgData name="Jen Jesso" userId="cf6ad1e2-cdae-4333-bfa4-07f8d9edd6f3" providerId="ADAL" clId="{64202C58-13E4-4B09-B556-C32E8522A6C6}" dt="2021-10-08T16:43:14.747" v="329" actId="20577"/>
          <ac:spMkLst>
            <pc:docMk/>
            <pc:sldMk cId="1409086065" sldId="264"/>
            <ac:spMk id="5" creationId="{ED9752C3-AB75-4095-AA32-C2FC932DCA4E}"/>
          </ac:spMkLst>
        </pc:spChg>
        <pc:spChg chg="mod">
          <ac:chgData name="Jen Jesso" userId="cf6ad1e2-cdae-4333-bfa4-07f8d9edd6f3" providerId="ADAL" clId="{64202C58-13E4-4B09-B556-C32E8522A6C6}" dt="2021-10-08T16:43:39.832" v="330"/>
          <ac:spMkLst>
            <pc:docMk/>
            <pc:sldMk cId="1409086065" sldId="264"/>
            <ac:spMk id="6" creationId="{7C3D755B-C423-4463-91EB-44451CA3997F}"/>
          </ac:spMkLst>
        </pc:spChg>
        <pc:spChg chg="add mod">
          <ac:chgData name="Jen Jesso" userId="cf6ad1e2-cdae-4333-bfa4-07f8d9edd6f3" providerId="ADAL" clId="{64202C58-13E4-4B09-B556-C32E8522A6C6}" dt="2021-10-08T16:44:11.158" v="445" actId="20577"/>
          <ac:spMkLst>
            <pc:docMk/>
            <pc:sldMk cId="1409086065" sldId="264"/>
            <ac:spMk id="7" creationId="{72CD5A3F-D915-42D4-ABBC-5A885DEBAE22}"/>
          </ac:spMkLst>
        </pc:spChg>
      </pc:sldChg>
      <pc:sldChg chg="addSp modSp mod modAnim">
        <pc:chgData name="Jen Jesso" userId="cf6ad1e2-cdae-4333-bfa4-07f8d9edd6f3" providerId="ADAL" clId="{64202C58-13E4-4B09-B556-C32E8522A6C6}" dt="2021-10-08T16:55:59.665" v="733" actId="20577"/>
        <pc:sldMkLst>
          <pc:docMk/>
          <pc:sldMk cId="2768164357" sldId="265"/>
        </pc:sldMkLst>
        <pc:spChg chg="add mod">
          <ac:chgData name="Jen Jesso" userId="cf6ad1e2-cdae-4333-bfa4-07f8d9edd6f3" providerId="ADAL" clId="{64202C58-13E4-4B09-B556-C32E8522A6C6}" dt="2021-10-08T16:55:33.282" v="728" actId="20577"/>
          <ac:spMkLst>
            <pc:docMk/>
            <pc:sldMk cId="2768164357" sldId="265"/>
            <ac:spMk id="6" creationId="{E85680A7-79E8-4512-A39C-DCE82B64F8F7}"/>
          </ac:spMkLst>
        </pc:spChg>
        <pc:spChg chg="mod">
          <ac:chgData name="Jen Jesso" userId="cf6ad1e2-cdae-4333-bfa4-07f8d9edd6f3" providerId="ADAL" clId="{64202C58-13E4-4B09-B556-C32E8522A6C6}" dt="2021-10-08T16:55:59.665" v="733" actId="20577"/>
          <ac:spMkLst>
            <pc:docMk/>
            <pc:sldMk cId="2768164357" sldId="265"/>
            <ac:spMk id="21" creationId="{7068EAFA-59FD-4335-97A5-57E3520D525A}"/>
          </ac:spMkLst>
        </pc:spChg>
        <pc:spChg chg="mod">
          <ac:chgData name="Jen Jesso" userId="cf6ad1e2-cdae-4333-bfa4-07f8d9edd6f3" providerId="ADAL" clId="{64202C58-13E4-4B09-B556-C32E8522A6C6}" dt="2021-10-08T16:54:27.764" v="612" actId="20577"/>
          <ac:spMkLst>
            <pc:docMk/>
            <pc:sldMk cId="2768164357" sldId="265"/>
            <ac:spMk id="22" creationId="{010715A8-AC06-4385-A701-9902A6F4CB98}"/>
          </ac:spMkLst>
        </pc:spChg>
      </pc:sldChg>
      <pc:sldChg chg="addSp modSp mod modAnim">
        <pc:chgData name="Jen Jesso" userId="cf6ad1e2-cdae-4333-bfa4-07f8d9edd6f3" providerId="ADAL" clId="{64202C58-13E4-4B09-B556-C32E8522A6C6}" dt="2021-10-08T16:58:10.373" v="828" actId="20577"/>
        <pc:sldMkLst>
          <pc:docMk/>
          <pc:sldMk cId="4006589304" sldId="266"/>
        </pc:sldMkLst>
        <pc:spChg chg="mod">
          <ac:chgData name="Jen Jesso" userId="cf6ad1e2-cdae-4333-bfa4-07f8d9edd6f3" providerId="ADAL" clId="{64202C58-13E4-4B09-B556-C32E8522A6C6}" dt="2021-10-08T16:56:23.941" v="734"/>
          <ac:spMkLst>
            <pc:docMk/>
            <pc:sldMk cId="4006589304" sldId="266"/>
            <ac:spMk id="3" creationId="{E51623A8-E20A-4139-A183-B4D1F7CCEFE5}"/>
          </ac:spMkLst>
        </pc:spChg>
        <pc:spChg chg="mod">
          <ac:chgData name="Jen Jesso" userId="cf6ad1e2-cdae-4333-bfa4-07f8d9edd6f3" providerId="ADAL" clId="{64202C58-13E4-4B09-B556-C32E8522A6C6}" dt="2021-10-08T16:57:15.032" v="735" actId="20577"/>
          <ac:spMkLst>
            <pc:docMk/>
            <pc:sldMk cId="4006589304" sldId="266"/>
            <ac:spMk id="5" creationId="{ED9752C3-AB75-4095-AA32-C2FC932DCA4E}"/>
          </ac:spMkLst>
        </pc:spChg>
        <pc:spChg chg="mod">
          <ac:chgData name="Jen Jesso" userId="cf6ad1e2-cdae-4333-bfa4-07f8d9edd6f3" providerId="ADAL" clId="{64202C58-13E4-4B09-B556-C32E8522A6C6}" dt="2021-10-08T16:57:44.354" v="736"/>
          <ac:spMkLst>
            <pc:docMk/>
            <pc:sldMk cId="4006589304" sldId="266"/>
            <ac:spMk id="6" creationId="{C23AA0B9-4DCA-4C6B-9F72-C52544ED3ED0}"/>
          </ac:spMkLst>
        </pc:spChg>
        <pc:spChg chg="add mod">
          <ac:chgData name="Jen Jesso" userId="cf6ad1e2-cdae-4333-bfa4-07f8d9edd6f3" providerId="ADAL" clId="{64202C58-13E4-4B09-B556-C32E8522A6C6}" dt="2021-10-08T16:58:10.373" v="828" actId="20577"/>
          <ac:spMkLst>
            <pc:docMk/>
            <pc:sldMk cId="4006589304" sldId="266"/>
            <ac:spMk id="7" creationId="{A4B1709E-0EB4-4F03-898E-6AEDABB1B7D6}"/>
          </ac:spMkLst>
        </pc:spChg>
      </pc:sldChg>
      <pc:sldChg chg="modSp mod modAnim">
        <pc:chgData name="Jen Jesso" userId="cf6ad1e2-cdae-4333-bfa4-07f8d9edd6f3" providerId="ADAL" clId="{64202C58-13E4-4B09-B556-C32E8522A6C6}" dt="2021-10-08T17:03:07.247" v="852"/>
        <pc:sldMkLst>
          <pc:docMk/>
          <pc:sldMk cId="1385909176" sldId="267"/>
        </pc:sldMkLst>
        <pc:spChg chg="mod">
          <ac:chgData name="Jen Jesso" userId="cf6ad1e2-cdae-4333-bfa4-07f8d9edd6f3" providerId="ADAL" clId="{64202C58-13E4-4B09-B556-C32E8522A6C6}" dt="2021-10-08T17:02:26.723" v="829"/>
          <ac:spMkLst>
            <pc:docMk/>
            <pc:sldMk cId="1385909176" sldId="267"/>
            <ac:spMk id="3" creationId="{E51623A8-E20A-4139-A183-B4D1F7CCEFE5}"/>
          </ac:spMkLst>
        </pc:spChg>
        <pc:spChg chg="mod">
          <ac:chgData name="Jen Jesso" userId="cf6ad1e2-cdae-4333-bfa4-07f8d9edd6f3" providerId="ADAL" clId="{64202C58-13E4-4B09-B556-C32E8522A6C6}" dt="2021-10-08T17:02:37.484" v="851" actId="20577"/>
          <ac:spMkLst>
            <pc:docMk/>
            <pc:sldMk cId="1385909176" sldId="267"/>
            <ac:spMk id="5" creationId="{ED9752C3-AB75-4095-AA32-C2FC932DCA4E}"/>
          </ac:spMkLst>
        </pc:spChg>
        <pc:spChg chg="mod">
          <ac:chgData name="Jen Jesso" userId="cf6ad1e2-cdae-4333-bfa4-07f8d9edd6f3" providerId="ADAL" clId="{64202C58-13E4-4B09-B556-C32E8522A6C6}" dt="2021-10-08T17:03:07.247" v="852"/>
          <ac:spMkLst>
            <pc:docMk/>
            <pc:sldMk cId="1385909176" sldId="267"/>
            <ac:spMk id="6" creationId="{D944F745-345C-49B9-93A5-6F358F4FD59A}"/>
          </ac:spMkLst>
        </pc:spChg>
      </pc:sldChg>
      <pc:sldChg chg="modSp mod">
        <pc:chgData name="Jen Jesso" userId="cf6ad1e2-cdae-4333-bfa4-07f8d9edd6f3" providerId="ADAL" clId="{64202C58-13E4-4B09-B556-C32E8522A6C6}" dt="2021-10-08T17:05:15.954" v="973" actId="27636"/>
        <pc:sldMkLst>
          <pc:docMk/>
          <pc:sldMk cId="4101595239" sldId="268"/>
        </pc:sldMkLst>
        <pc:spChg chg="mod">
          <ac:chgData name="Jen Jesso" userId="cf6ad1e2-cdae-4333-bfa4-07f8d9edd6f3" providerId="ADAL" clId="{64202C58-13E4-4B09-B556-C32E8522A6C6}" dt="2021-10-08T17:03:55.419" v="917" actId="20577"/>
          <ac:spMkLst>
            <pc:docMk/>
            <pc:sldMk cId="4101595239" sldId="268"/>
            <ac:spMk id="3" creationId="{E51623A8-E20A-4139-A183-B4D1F7CCEFE5}"/>
          </ac:spMkLst>
        </pc:spChg>
        <pc:spChg chg="mod">
          <ac:chgData name="Jen Jesso" userId="cf6ad1e2-cdae-4333-bfa4-07f8d9edd6f3" providerId="ADAL" clId="{64202C58-13E4-4B09-B556-C32E8522A6C6}" dt="2021-10-08T17:04:09.799" v="955" actId="20577"/>
          <ac:spMkLst>
            <pc:docMk/>
            <pc:sldMk cId="4101595239" sldId="268"/>
            <ac:spMk id="5" creationId="{ED9752C3-AB75-4095-AA32-C2FC932DCA4E}"/>
          </ac:spMkLst>
        </pc:spChg>
        <pc:spChg chg="mod">
          <ac:chgData name="Jen Jesso" userId="cf6ad1e2-cdae-4333-bfa4-07f8d9edd6f3" providerId="ADAL" clId="{64202C58-13E4-4B09-B556-C32E8522A6C6}" dt="2021-10-08T17:05:15.954" v="973" actId="27636"/>
          <ac:spMkLst>
            <pc:docMk/>
            <pc:sldMk cId="4101595239" sldId="268"/>
            <ac:spMk id="6" creationId="{AB6415B8-DDD3-4D62-9608-102E366571DB}"/>
          </ac:spMkLst>
        </pc:spChg>
      </pc:sldChg>
      <pc:sldChg chg="modSp mod modAnim">
        <pc:chgData name="Jen Jesso" userId="cf6ad1e2-cdae-4333-bfa4-07f8d9edd6f3" providerId="ADAL" clId="{64202C58-13E4-4B09-B556-C32E8522A6C6}" dt="2021-10-08T17:10:23.085" v="1103" actId="20577"/>
        <pc:sldMkLst>
          <pc:docMk/>
          <pc:sldMk cId="2960423361" sldId="269"/>
        </pc:sldMkLst>
        <pc:spChg chg="mod">
          <ac:chgData name="Jen Jesso" userId="cf6ad1e2-cdae-4333-bfa4-07f8d9edd6f3" providerId="ADAL" clId="{64202C58-13E4-4B09-B556-C32E8522A6C6}" dt="2021-10-08T17:06:55.203" v="1029" actId="20577"/>
          <ac:spMkLst>
            <pc:docMk/>
            <pc:sldMk cId="2960423361" sldId="269"/>
            <ac:spMk id="3" creationId="{E51623A8-E20A-4139-A183-B4D1F7CCEFE5}"/>
          </ac:spMkLst>
        </pc:spChg>
        <pc:spChg chg="mod">
          <ac:chgData name="Jen Jesso" userId="cf6ad1e2-cdae-4333-bfa4-07f8d9edd6f3" providerId="ADAL" clId="{64202C58-13E4-4B09-B556-C32E8522A6C6}" dt="2021-10-08T17:10:23.085" v="1103" actId="20577"/>
          <ac:spMkLst>
            <pc:docMk/>
            <pc:sldMk cId="2960423361" sldId="269"/>
            <ac:spMk id="5" creationId="{ED9752C3-AB75-4095-AA32-C2FC932DCA4E}"/>
          </ac:spMkLst>
        </pc:spChg>
        <pc:spChg chg="mod">
          <ac:chgData name="Jen Jesso" userId="cf6ad1e2-cdae-4333-bfa4-07f8d9edd6f3" providerId="ADAL" clId="{64202C58-13E4-4B09-B556-C32E8522A6C6}" dt="2021-10-08T17:10:13.020" v="1099" actId="14100"/>
          <ac:spMkLst>
            <pc:docMk/>
            <pc:sldMk cId="2960423361" sldId="269"/>
            <ac:spMk id="6" creationId="{F31B8332-9386-4D63-B495-A2B104BB5900}"/>
          </ac:spMkLst>
        </pc:spChg>
      </pc:sldChg>
      <pc:sldChg chg="modSp mod modAnim">
        <pc:chgData name="Jen Jesso" userId="cf6ad1e2-cdae-4333-bfa4-07f8d9edd6f3" providerId="ADAL" clId="{64202C58-13E4-4B09-B556-C32E8522A6C6}" dt="2021-10-08T17:12:43.652" v="1242" actId="20577"/>
        <pc:sldMkLst>
          <pc:docMk/>
          <pc:sldMk cId="2063359246" sldId="270"/>
        </pc:sldMkLst>
        <pc:spChg chg="mod">
          <ac:chgData name="Jen Jesso" userId="cf6ad1e2-cdae-4333-bfa4-07f8d9edd6f3" providerId="ADAL" clId="{64202C58-13E4-4B09-B556-C32E8522A6C6}" dt="2021-10-08T17:11:14.272" v="1172" actId="20577"/>
          <ac:spMkLst>
            <pc:docMk/>
            <pc:sldMk cId="2063359246" sldId="270"/>
            <ac:spMk id="3" creationId="{E51623A8-E20A-4139-A183-B4D1F7CCEFE5}"/>
          </ac:spMkLst>
        </pc:spChg>
        <pc:spChg chg="mod">
          <ac:chgData name="Jen Jesso" userId="cf6ad1e2-cdae-4333-bfa4-07f8d9edd6f3" providerId="ADAL" clId="{64202C58-13E4-4B09-B556-C32E8522A6C6}" dt="2021-10-08T17:11:25.989" v="1207" actId="20577"/>
          <ac:spMkLst>
            <pc:docMk/>
            <pc:sldMk cId="2063359246" sldId="270"/>
            <ac:spMk id="5" creationId="{ED9752C3-AB75-4095-AA32-C2FC932DCA4E}"/>
          </ac:spMkLst>
        </pc:spChg>
        <pc:spChg chg="mod">
          <ac:chgData name="Jen Jesso" userId="cf6ad1e2-cdae-4333-bfa4-07f8d9edd6f3" providerId="ADAL" clId="{64202C58-13E4-4B09-B556-C32E8522A6C6}" dt="2021-10-08T17:12:43.652" v="1242" actId="20577"/>
          <ac:spMkLst>
            <pc:docMk/>
            <pc:sldMk cId="2063359246" sldId="270"/>
            <ac:spMk id="6" creationId="{EA54F35D-AB32-4FE0-9373-D152E0EE5FC7}"/>
          </ac:spMkLst>
        </pc:spChg>
      </pc:sldChg>
      <pc:sldChg chg="modSp mod modAnim">
        <pc:chgData name="Jen Jesso" userId="cf6ad1e2-cdae-4333-bfa4-07f8d9edd6f3" providerId="ADAL" clId="{64202C58-13E4-4B09-B556-C32E8522A6C6}" dt="2021-10-08T17:27:34.928" v="1389"/>
        <pc:sldMkLst>
          <pc:docMk/>
          <pc:sldMk cId="3260929278" sldId="271"/>
        </pc:sldMkLst>
        <pc:spChg chg="mod">
          <ac:chgData name="Jen Jesso" userId="cf6ad1e2-cdae-4333-bfa4-07f8d9edd6f3" providerId="ADAL" clId="{64202C58-13E4-4B09-B556-C32E8522A6C6}" dt="2021-10-08T17:26:32.604" v="1332" actId="20577"/>
          <ac:spMkLst>
            <pc:docMk/>
            <pc:sldMk cId="3260929278" sldId="271"/>
            <ac:spMk id="3" creationId="{E51623A8-E20A-4139-A183-B4D1F7CCEFE5}"/>
          </ac:spMkLst>
        </pc:spChg>
        <pc:spChg chg="mod">
          <ac:chgData name="Jen Jesso" userId="cf6ad1e2-cdae-4333-bfa4-07f8d9edd6f3" providerId="ADAL" clId="{64202C58-13E4-4B09-B556-C32E8522A6C6}" dt="2021-10-08T17:26:49.879" v="1381" actId="20577"/>
          <ac:spMkLst>
            <pc:docMk/>
            <pc:sldMk cId="3260929278" sldId="271"/>
            <ac:spMk id="5" creationId="{ED9752C3-AB75-4095-AA32-C2FC932DCA4E}"/>
          </ac:spMkLst>
        </pc:spChg>
        <pc:spChg chg="mod">
          <ac:chgData name="Jen Jesso" userId="cf6ad1e2-cdae-4333-bfa4-07f8d9edd6f3" providerId="ADAL" clId="{64202C58-13E4-4B09-B556-C32E8522A6C6}" dt="2021-10-08T17:27:34.928" v="1389"/>
          <ac:spMkLst>
            <pc:docMk/>
            <pc:sldMk cId="3260929278" sldId="271"/>
            <ac:spMk id="6" creationId="{79AD526A-3B19-44B5-AAE7-465AFB54DC46}"/>
          </ac:spMkLst>
        </pc:spChg>
      </pc:sldChg>
      <pc:sldChg chg="addSp delSp modSp mod addAnim delAnim modAnim">
        <pc:chgData name="Jen Jesso" userId="cf6ad1e2-cdae-4333-bfa4-07f8d9edd6f3" providerId="ADAL" clId="{64202C58-13E4-4B09-B556-C32E8522A6C6}" dt="2021-10-08T17:28:46.860" v="1408" actId="14100"/>
        <pc:sldMkLst>
          <pc:docMk/>
          <pc:sldMk cId="757392153" sldId="272"/>
        </pc:sldMkLst>
        <pc:spChg chg="mod">
          <ac:chgData name="Jen Jesso" userId="cf6ad1e2-cdae-4333-bfa4-07f8d9edd6f3" providerId="ADAL" clId="{64202C58-13E4-4B09-B556-C32E8522A6C6}" dt="2021-10-08T17:28:22.311" v="1390"/>
          <ac:spMkLst>
            <pc:docMk/>
            <pc:sldMk cId="757392153" sldId="272"/>
            <ac:spMk id="3" creationId="{E51623A8-E20A-4139-A183-B4D1F7CCEFE5}"/>
          </ac:spMkLst>
        </pc:spChg>
        <pc:spChg chg="add del mod">
          <ac:chgData name="Jen Jesso" userId="cf6ad1e2-cdae-4333-bfa4-07f8d9edd6f3" providerId="ADAL" clId="{64202C58-13E4-4B09-B556-C32E8522A6C6}" dt="2021-10-08T17:28:46.860" v="1408" actId="14100"/>
          <ac:spMkLst>
            <pc:docMk/>
            <pc:sldMk cId="757392153" sldId="272"/>
            <ac:spMk id="5" creationId="{ED9752C3-AB75-4095-AA32-C2FC932DCA4E}"/>
          </ac:spMkLst>
        </pc:spChg>
        <pc:spChg chg="add del mod">
          <ac:chgData name="Jen Jesso" userId="cf6ad1e2-cdae-4333-bfa4-07f8d9edd6f3" providerId="ADAL" clId="{64202C58-13E4-4B09-B556-C32E8522A6C6}" dt="2021-10-08T17:28:38.956" v="1404" actId="478"/>
          <ac:spMkLst>
            <pc:docMk/>
            <pc:sldMk cId="757392153" sldId="272"/>
            <ac:spMk id="6" creationId="{98B45C57-9D6A-4340-9C49-06482E7EC661}"/>
          </ac:spMkLst>
        </pc:spChg>
      </pc:sldChg>
      <pc:sldChg chg="modSp mod modAnim">
        <pc:chgData name="Jen Jesso" userId="cf6ad1e2-cdae-4333-bfa4-07f8d9edd6f3" providerId="ADAL" clId="{64202C58-13E4-4B09-B556-C32E8522A6C6}" dt="2021-10-08T17:30:09.389" v="1553" actId="14100"/>
        <pc:sldMkLst>
          <pc:docMk/>
          <pc:sldMk cId="216597093" sldId="273"/>
        </pc:sldMkLst>
        <pc:spChg chg="mod">
          <ac:chgData name="Jen Jesso" userId="cf6ad1e2-cdae-4333-bfa4-07f8d9edd6f3" providerId="ADAL" clId="{64202C58-13E4-4B09-B556-C32E8522A6C6}" dt="2021-10-08T17:29:50.112" v="1547" actId="27636"/>
          <ac:spMkLst>
            <pc:docMk/>
            <pc:sldMk cId="216597093" sldId="273"/>
            <ac:spMk id="3" creationId="{E51623A8-E20A-4139-A183-B4D1F7CCEFE5}"/>
          </ac:spMkLst>
        </pc:spChg>
        <pc:spChg chg="mod">
          <ac:chgData name="Jen Jesso" userId="cf6ad1e2-cdae-4333-bfa4-07f8d9edd6f3" providerId="ADAL" clId="{64202C58-13E4-4B09-B556-C32E8522A6C6}" dt="2021-10-08T17:30:09.389" v="1553" actId="14100"/>
          <ac:spMkLst>
            <pc:docMk/>
            <pc:sldMk cId="216597093" sldId="273"/>
            <ac:spMk id="7" creationId="{581B696B-6CF6-45E1-9252-9EDA1BC7A7D1}"/>
          </ac:spMkLst>
        </pc:spChg>
      </pc:sldChg>
      <pc:sldChg chg="modSp mod modAnim">
        <pc:chgData name="Jen Jesso" userId="cf6ad1e2-cdae-4333-bfa4-07f8d9edd6f3" providerId="ADAL" clId="{64202C58-13E4-4B09-B556-C32E8522A6C6}" dt="2021-10-08T17:31:23.652" v="1680" actId="14100"/>
        <pc:sldMkLst>
          <pc:docMk/>
          <pc:sldMk cId="1480845171" sldId="274"/>
        </pc:sldMkLst>
        <pc:spChg chg="mod">
          <ac:chgData name="Jen Jesso" userId="cf6ad1e2-cdae-4333-bfa4-07f8d9edd6f3" providerId="ADAL" clId="{64202C58-13E4-4B09-B556-C32E8522A6C6}" dt="2021-10-08T17:31:17.738" v="1676" actId="27636"/>
          <ac:spMkLst>
            <pc:docMk/>
            <pc:sldMk cId="1480845171" sldId="274"/>
            <ac:spMk id="3" creationId="{E51623A8-E20A-4139-A183-B4D1F7CCEFE5}"/>
          </ac:spMkLst>
        </pc:spChg>
        <pc:spChg chg="mod">
          <ac:chgData name="Jen Jesso" userId="cf6ad1e2-cdae-4333-bfa4-07f8d9edd6f3" providerId="ADAL" clId="{64202C58-13E4-4B09-B556-C32E8522A6C6}" dt="2021-10-08T17:31:23.652" v="1680" actId="14100"/>
          <ac:spMkLst>
            <pc:docMk/>
            <pc:sldMk cId="1480845171" sldId="274"/>
            <ac:spMk id="7" creationId="{F3A4DC6F-EE41-44F4-B574-67E8D18DE7F7}"/>
          </ac:spMkLst>
        </pc:spChg>
      </pc:sldChg>
      <pc:sldChg chg="modSp mod modAnim">
        <pc:chgData name="Jen Jesso" userId="cf6ad1e2-cdae-4333-bfa4-07f8d9edd6f3" providerId="ADAL" clId="{64202C58-13E4-4B09-B556-C32E8522A6C6}" dt="2021-10-08T17:32:02.867" v="1700" actId="14100"/>
        <pc:sldMkLst>
          <pc:docMk/>
          <pc:sldMk cId="4202124393" sldId="275"/>
        </pc:sldMkLst>
        <pc:spChg chg="mod">
          <ac:chgData name="Jen Jesso" userId="cf6ad1e2-cdae-4333-bfa4-07f8d9edd6f3" providerId="ADAL" clId="{64202C58-13E4-4B09-B556-C32E8522A6C6}" dt="2021-10-08T17:31:45.548" v="1681"/>
          <ac:spMkLst>
            <pc:docMk/>
            <pc:sldMk cId="4202124393" sldId="275"/>
            <ac:spMk id="3" creationId="{E51623A8-E20A-4139-A183-B4D1F7CCEFE5}"/>
          </ac:spMkLst>
        </pc:spChg>
        <pc:spChg chg="mod">
          <ac:chgData name="Jen Jesso" userId="cf6ad1e2-cdae-4333-bfa4-07f8d9edd6f3" providerId="ADAL" clId="{64202C58-13E4-4B09-B556-C32E8522A6C6}" dt="2021-10-08T17:32:02.867" v="1700" actId="14100"/>
          <ac:spMkLst>
            <pc:docMk/>
            <pc:sldMk cId="4202124393" sldId="275"/>
            <ac:spMk id="7" creationId="{2A261BAD-D844-4665-AF18-B03B8E87CEFD}"/>
          </ac:spMkLst>
        </pc:spChg>
      </pc:sldChg>
      <pc:sldChg chg="modSp mod modAnim">
        <pc:chgData name="Jen Jesso" userId="cf6ad1e2-cdae-4333-bfa4-07f8d9edd6f3" providerId="ADAL" clId="{64202C58-13E4-4B09-B556-C32E8522A6C6}" dt="2021-10-08T17:32:48.795" v="1810" actId="14100"/>
        <pc:sldMkLst>
          <pc:docMk/>
          <pc:sldMk cId="3944984001" sldId="276"/>
        </pc:sldMkLst>
        <pc:spChg chg="mod">
          <ac:chgData name="Jen Jesso" userId="cf6ad1e2-cdae-4333-bfa4-07f8d9edd6f3" providerId="ADAL" clId="{64202C58-13E4-4B09-B556-C32E8522A6C6}" dt="2021-10-08T17:32:26.813" v="1701"/>
          <ac:spMkLst>
            <pc:docMk/>
            <pc:sldMk cId="3944984001" sldId="276"/>
            <ac:spMk id="3" creationId="{E51623A8-E20A-4139-A183-B4D1F7CCEFE5}"/>
          </ac:spMkLst>
        </pc:spChg>
        <pc:spChg chg="mod">
          <ac:chgData name="Jen Jesso" userId="cf6ad1e2-cdae-4333-bfa4-07f8d9edd6f3" providerId="ADAL" clId="{64202C58-13E4-4B09-B556-C32E8522A6C6}" dt="2021-10-08T17:32:48.795" v="1810" actId="14100"/>
          <ac:spMkLst>
            <pc:docMk/>
            <pc:sldMk cId="3944984001" sldId="276"/>
            <ac:spMk id="7" creationId="{BD33B493-EDAB-4856-89C1-70E074CF9DE4}"/>
          </ac:spMkLst>
        </pc:spChg>
      </pc:sldChg>
      <pc:sldChg chg="modSp mod">
        <pc:chgData name="Jen Jesso" userId="cf6ad1e2-cdae-4333-bfa4-07f8d9edd6f3" providerId="ADAL" clId="{64202C58-13E4-4B09-B556-C32E8522A6C6}" dt="2021-10-08T17:34:02.976" v="1822"/>
        <pc:sldMkLst>
          <pc:docMk/>
          <pc:sldMk cId="2627586973" sldId="277"/>
        </pc:sldMkLst>
        <pc:spChg chg="mod">
          <ac:chgData name="Jen Jesso" userId="cf6ad1e2-cdae-4333-bfa4-07f8d9edd6f3" providerId="ADAL" clId="{64202C58-13E4-4B09-B556-C32E8522A6C6}" dt="2021-10-08T17:33:10.002" v="1811"/>
          <ac:spMkLst>
            <pc:docMk/>
            <pc:sldMk cId="2627586973" sldId="277"/>
            <ac:spMk id="3" creationId="{E51623A8-E20A-4139-A183-B4D1F7CCEFE5}"/>
          </ac:spMkLst>
        </pc:spChg>
        <pc:spChg chg="mod">
          <ac:chgData name="Jen Jesso" userId="cf6ad1e2-cdae-4333-bfa4-07f8d9edd6f3" providerId="ADAL" clId="{64202C58-13E4-4B09-B556-C32E8522A6C6}" dt="2021-10-08T17:33:59.107" v="1821" actId="20577"/>
          <ac:spMkLst>
            <pc:docMk/>
            <pc:sldMk cId="2627586973" sldId="277"/>
            <ac:spMk id="5" creationId="{ED9752C3-AB75-4095-AA32-C2FC932DCA4E}"/>
          </ac:spMkLst>
        </pc:spChg>
        <pc:spChg chg="mod">
          <ac:chgData name="Jen Jesso" userId="cf6ad1e2-cdae-4333-bfa4-07f8d9edd6f3" providerId="ADAL" clId="{64202C58-13E4-4B09-B556-C32E8522A6C6}" dt="2021-10-08T17:34:02.976" v="1822"/>
          <ac:spMkLst>
            <pc:docMk/>
            <pc:sldMk cId="2627586973" sldId="277"/>
            <ac:spMk id="6" creationId="{E342AD45-1FB3-4152-AB5E-F901BF58ECD7}"/>
          </ac:spMkLst>
        </pc:spChg>
      </pc:sldChg>
      <pc:sldChg chg="modSp mod">
        <pc:chgData name="Jen Jesso" userId="cf6ad1e2-cdae-4333-bfa4-07f8d9edd6f3" providerId="ADAL" clId="{64202C58-13E4-4B09-B556-C32E8522A6C6}" dt="2021-10-08T17:35:14.127" v="1845"/>
        <pc:sldMkLst>
          <pc:docMk/>
          <pc:sldMk cId="4184172341" sldId="278"/>
        </pc:sldMkLst>
        <pc:spChg chg="mod">
          <ac:chgData name="Jen Jesso" userId="cf6ad1e2-cdae-4333-bfa4-07f8d9edd6f3" providerId="ADAL" clId="{64202C58-13E4-4B09-B556-C32E8522A6C6}" dt="2021-10-08T17:34:32.242" v="1823"/>
          <ac:spMkLst>
            <pc:docMk/>
            <pc:sldMk cId="4184172341" sldId="278"/>
            <ac:spMk id="3" creationId="{E51623A8-E20A-4139-A183-B4D1F7CCEFE5}"/>
          </ac:spMkLst>
        </pc:spChg>
        <pc:spChg chg="mod">
          <ac:chgData name="Jen Jesso" userId="cf6ad1e2-cdae-4333-bfa4-07f8d9edd6f3" providerId="ADAL" clId="{64202C58-13E4-4B09-B556-C32E8522A6C6}" dt="2021-10-08T17:34:39.563" v="1844" actId="20577"/>
          <ac:spMkLst>
            <pc:docMk/>
            <pc:sldMk cId="4184172341" sldId="278"/>
            <ac:spMk id="5" creationId="{ED9752C3-AB75-4095-AA32-C2FC932DCA4E}"/>
          </ac:spMkLst>
        </pc:spChg>
        <pc:spChg chg="mod">
          <ac:chgData name="Jen Jesso" userId="cf6ad1e2-cdae-4333-bfa4-07f8d9edd6f3" providerId="ADAL" clId="{64202C58-13E4-4B09-B556-C32E8522A6C6}" dt="2021-10-08T17:35:14.127" v="1845"/>
          <ac:spMkLst>
            <pc:docMk/>
            <pc:sldMk cId="4184172341" sldId="278"/>
            <ac:spMk id="6" creationId="{301BC534-AB37-4258-BE93-ADC7B53CFF79}"/>
          </ac:spMkLst>
        </pc:spChg>
      </pc:sldChg>
      <pc:sldChg chg="modSp mod">
        <pc:chgData name="Jen Jesso" userId="cf6ad1e2-cdae-4333-bfa4-07f8d9edd6f3" providerId="ADAL" clId="{64202C58-13E4-4B09-B556-C32E8522A6C6}" dt="2021-10-08T17:35:39.653" v="1853" actId="20577"/>
        <pc:sldMkLst>
          <pc:docMk/>
          <pc:sldMk cId="1870712813" sldId="279"/>
        </pc:sldMkLst>
        <pc:spChg chg="mod">
          <ac:chgData name="Jen Jesso" userId="cf6ad1e2-cdae-4333-bfa4-07f8d9edd6f3" providerId="ADAL" clId="{64202C58-13E4-4B09-B556-C32E8522A6C6}" dt="2021-10-08T17:35:34.253" v="1846"/>
          <ac:spMkLst>
            <pc:docMk/>
            <pc:sldMk cId="1870712813" sldId="279"/>
            <ac:spMk id="3" creationId="{E51623A8-E20A-4139-A183-B4D1F7CCEFE5}"/>
          </ac:spMkLst>
        </pc:spChg>
        <pc:spChg chg="mod">
          <ac:chgData name="Jen Jesso" userId="cf6ad1e2-cdae-4333-bfa4-07f8d9edd6f3" providerId="ADAL" clId="{64202C58-13E4-4B09-B556-C32E8522A6C6}" dt="2021-10-08T17:35:39.653" v="1853" actId="20577"/>
          <ac:spMkLst>
            <pc:docMk/>
            <pc:sldMk cId="1870712813" sldId="279"/>
            <ac:spMk id="5" creationId="{ED9752C3-AB75-4095-AA32-C2FC932DCA4E}"/>
          </ac:spMkLst>
        </pc:spChg>
      </pc:sldChg>
      <pc:sldChg chg="modSp mod">
        <pc:chgData name="Jen Jesso" userId="cf6ad1e2-cdae-4333-bfa4-07f8d9edd6f3" providerId="ADAL" clId="{64202C58-13E4-4B09-B556-C32E8522A6C6}" dt="2021-10-08T17:37:14.933" v="1877" actId="20577"/>
        <pc:sldMkLst>
          <pc:docMk/>
          <pc:sldMk cId="710601934" sldId="280"/>
        </pc:sldMkLst>
        <pc:spChg chg="mod">
          <ac:chgData name="Jen Jesso" userId="cf6ad1e2-cdae-4333-bfa4-07f8d9edd6f3" providerId="ADAL" clId="{64202C58-13E4-4B09-B556-C32E8522A6C6}" dt="2021-10-08T17:36:17.528" v="1854"/>
          <ac:spMkLst>
            <pc:docMk/>
            <pc:sldMk cId="710601934" sldId="280"/>
            <ac:spMk id="3" creationId="{E51623A8-E20A-4139-A183-B4D1F7CCEFE5}"/>
          </ac:spMkLst>
        </pc:spChg>
        <pc:spChg chg="mod">
          <ac:chgData name="Jen Jesso" userId="cf6ad1e2-cdae-4333-bfa4-07f8d9edd6f3" providerId="ADAL" clId="{64202C58-13E4-4B09-B556-C32E8522A6C6}" dt="2021-10-08T17:36:30.779" v="1868" actId="20577"/>
          <ac:spMkLst>
            <pc:docMk/>
            <pc:sldMk cId="710601934" sldId="280"/>
            <ac:spMk id="5" creationId="{ED9752C3-AB75-4095-AA32-C2FC932DCA4E}"/>
          </ac:spMkLst>
        </pc:spChg>
        <pc:spChg chg="mod">
          <ac:chgData name="Jen Jesso" userId="cf6ad1e2-cdae-4333-bfa4-07f8d9edd6f3" providerId="ADAL" clId="{64202C58-13E4-4B09-B556-C32E8522A6C6}" dt="2021-10-08T17:37:14.933" v="1877" actId="20577"/>
          <ac:spMkLst>
            <pc:docMk/>
            <pc:sldMk cId="710601934" sldId="280"/>
            <ac:spMk id="6" creationId="{8F30E135-5B1A-4987-8843-3982ADC8AF6D}"/>
          </ac:spMkLst>
        </pc:spChg>
      </pc:sldChg>
      <pc:sldChg chg="modSp mod modAnim">
        <pc:chgData name="Jen Jesso" userId="cf6ad1e2-cdae-4333-bfa4-07f8d9edd6f3" providerId="ADAL" clId="{64202C58-13E4-4B09-B556-C32E8522A6C6}" dt="2021-10-08T17:39:43.838" v="1916" actId="27636"/>
        <pc:sldMkLst>
          <pc:docMk/>
          <pc:sldMk cId="3389854933" sldId="281"/>
        </pc:sldMkLst>
        <pc:spChg chg="mod">
          <ac:chgData name="Jen Jesso" userId="cf6ad1e2-cdae-4333-bfa4-07f8d9edd6f3" providerId="ADAL" clId="{64202C58-13E4-4B09-B556-C32E8522A6C6}" dt="2021-10-08T17:38:52.137" v="1906" actId="20577"/>
          <ac:spMkLst>
            <pc:docMk/>
            <pc:sldMk cId="3389854933" sldId="281"/>
            <ac:spMk id="3" creationId="{E51623A8-E20A-4139-A183-B4D1F7CCEFE5}"/>
          </ac:spMkLst>
        </pc:spChg>
        <pc:spChg chg="mod">
          <ac:chgData name="Jen Jesso" userId="cf6ad1e2-cdae-4333-bfa4-07f8d9edd6f3" providerId="ADAL" clId="{64202C58-13E4-4B09-B556-C32E8522A6C6}" dt="2021-10-08T17:37:47.168" v="1888" actId="20577"/>
          <ac:spMkLst>
            <pc:docMk/>
            <pc:sldMk cId="3389854933" sldId="281"/>
            <ac:spMk id="5" creationId="{ED9752C3-AB75-4095-AA32-C2FC932DCA4E}"/>
          </ac:spMkLst>
        </pc:spChg>
        <pc:spChg chg="mod">
          <ac:chgData name="Jen Jesso" userId="cf6ad1e2-cdae-4333-bfa4-07f8d9edd6f3" providerId="ADAL" clId="{64202C58-13E4-4B09-B556-C32E8522A6C6}" dt="2021-10-08T17:39:43.838" v="1916" actId="27636"/>
          <ac:spMkLst>
            <pc:docMk/>
            <pc:sldMk cId="3389854933" sldId="281"/>
            <ac:spMk id="7" creationId="{4964F1E7-EA19-49B6-9633-FE117A06AC89}"/>
          </ac:spMkLst>
        </pc:spChg>
      </pc:sldChg>
      <pc:sldMasterChg chg="modSldLayout">
        <pc:chgData name="Jen Jesso" userId="cf6ad1e2-cdae-4333-bfa4-07f8d9edd6f3" providerId="ADAL" clId="{64202C58-13E4-4B09-B556-C32E8522A6C6}" dt="2021-10-08T16:23:02.033" v="198"/>
        <pc:sldMasterMkLst>
          <pc:docMk/>
          <pc:sldMasterMk cId="1641827920" sldId="2147483660"/>
        </pc:sldMasterMkLst>
        <pc:sldLayoutChg chg="addSp">
          <pc:chgData name="Jen Jesso" userId="cf6ad1e2-cdae-4333-bfa4-07f8d9edd6f3" providerId="ADAL" clId="{64202C58-13E4-4B09-B556-C32E8522A6C6}" dt="2021-10-08T16:23:02.033" v="198"/>
          <pc:sldLayoutMkLst>
            <pc:docMk/>
            <pc:sldMasterMk cId="1641827920" sldId="2147483660"/>
            <pc:sldLayoutMk cId="3303075797" sldId="2147483664"/>
          </pc:sldLayoutMkLst>
          <pc:spChg chg="add">
            <ac:chgData name="Jen Jesso" userId="cf6ad1e2-cdae-4333-bfa4-07f8d9edd6f3" providerId="ADAL" clId="{64202C58-13E4-4B09-B556-C32E8522A6C6}" dt="2021-10-08T16:23:02.033" v="198"/>
            <ac:spMkLst>
              <pc:docMk/>
              <pc:sldMasterMk cId="1641827920" sldId="2147483660"/>
              <pc:sldLayoutMk cId="3303075797" sldId="2147483664"/>
              <ac:spMk id="8" creationId="{CCC846C3-A714-4848-903F-9B841B75DF35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9D27DB-DD44-4312-AB19-82EAC01950FA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1E1C5B-5A9D-4A41-A8FE-D8BF0EFE0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581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4737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2808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0941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0507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1966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1074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7606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13439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31949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42573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8676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06616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11865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96558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02420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05464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71237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04397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6771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8139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9332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996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8344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538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904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474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3EC49-6457-479C-B110-168030073405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7ADFE-C39E-4C43-8AD9-DACD7FFC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531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3EC49-6457-479C-B110-168030073405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7ADFE-C39E-4C43-8AD9-DACD7FFC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390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3EC49-6457-479C-B110-168030073405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7ADFE-C39E-4C43-8AD9-DACD7FFC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6473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FF52F-D24E-4D72-B528-185B5FD83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F4D325-DFA4-41DD-9EDE-D73D90379A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86000" y="1825625"/>
            <a:ext cx="8429624" cy="16891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95AEBD-8EE6-4EC8-A06B-FD54235DF4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286000" y="3778250"/>
            <a:ext cx="8429624" cy="112633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Arrow: Left 9">
            <a:extLst>
              <a:ext uri="{FF2B5EF4-FFF2-40B4-BE49-F238E27FC236}">
                <a16:creationId xmlns:a16="http://schemas.microsoft.com/office/drawing/2014/main" id="{C4A17207-7530-4B5A-B0B6-61105730E624}"/>
              </a:ext>
            </a:extLst>
          </p:cNvPr>
          <p:cNvSpPr/>
          <p:nvPr userDrawn="1"/>
        </p:nvSpPr>
        <p:spPr>
          <a:xfrm>
            <a:off x="838199" y="5855564"/>
            <a:ext cx="1162987" cy="792573"/>
          </a:xfrm>
          <a:prstGeom prst="leftArrow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0" u="none" baseline="0" dirty="0">
                <a:solidFill>
                  <a:schemeClr val="tx1"/>
                </a:solidFill>
                <a:latin typeface="Verdana" panose="020B0604030504040204" pitchFamily="34" charset="0"/>
                <a:hlinkClick r:id="rId2" action="ppaction://hlinksldjump"/>
              </a:rPr>
              <a:t>BACK</a:t>
            </a:r>
            <a:endParaRPr lang="en-US" b="1" i="0" u="none" baseline="0" dirty="0">
              <a:solidFill>
                <a:schemeClr val="tx1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4499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3EC49-6457-479C-B110-168030073405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7ADFE-C39E-4C43-8AD9-DACD7FFC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489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3EC49-6457-479C-B110-168030073405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7ADFE-C39E-4C43-8AD9-DACD7FFC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26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Arrow: Left 7">
            <a:extLst>
              <a:ext uri="{FF2B5EF4-FFF2-40B4-BE49-F238E27FC236}">
                <a16:creationId xmlns:a16="http://schemas.microsoft.com/office/drawing/2014/main" id="{CCC846C3-A714-4848-903F-9B841B75DF35}"/>
              </a:ext>
            </a:extLst>
          </p:cNvPr>
          <p:cNvSpPr/>
          <p:nvPr userDrawn="1"/>
        </p:nvSpPr>
        <p:spPr>
          <a:xfrm>
            <a:off x="838199" y="5855564"/>
            <a:ext cx="1162987" cy="792573"/>
          </a:xfrm>
          <a:prstGeom prst="leftArrow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0" u="none" baseline="0" dirty="0">
                <a:solidFill>
                  <a:schemeClr val="tx1"/>
                </a:solidFill>
                <a:latin typeface="Verdana" panose="020B0604030504040204" pitchFamily="34" charset="0"/>
                <a:hlinkClick r:id="rId2" action="ppaction://hlinksldjump"/>
              </a:rPr>
              <a:t>BACK</a:t>
            </a:r>
            <a:endParaRPr lang="en-US" b="1" i="0" u="none" baseline="0" dirty="0">
              <a:solidFill>
                <a:schemeClr val="tx1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3075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3EC49-6457-479C-B110-168030073405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7ADFE-C39E-4C43-8AD9-DACD7FFC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828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3EC49-6457-479C-B110-168030073405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7ADFE-C39E-4C43-8AD9-DACD7FFC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262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3EC49-6457-479C-B110-168030073405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7ADFE-C39E-4C43-8AD9-DACD7FFC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41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3EC49-6457-479C-B110-168030073405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7ADFE-C39E-4C43-8AD9-DACD7FFC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17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3EC49-6457-479C-B110-168030073405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7ADFE-C39E-4C43-8AD9-DACD7FFC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249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10/8/2021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8279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5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13" Type="http://schemas.openxmlformats.org/officeDocument/2006/relationships/slide" Target="slide4.xml"/><Relationship Id="rId18" Type="http://schemas.openxmlformats.org/officeDocument/2006/relationships/slide" Target="slide5.xml"/><Relationship Id="rId26" Type="http://schemas.openxmlformats.org/officeDocument/2006/relationships/slide" Target="slide21.xml"/><Relationship Id="rId3" Type="http://schemas.openxmlformats.org/officeDocument/2006/relationships/slide" Target="slide2.xml"/><Relationship Id="rId21" Type="http://schemas.openxmlformats.org/officeDocument/2006/relationships/slide" Target="slide20.xml"/><Relationship Id="rId7" Type="http://schemas.openxmlformats.org/officeDocument/2006/relationships/slide" Target="slide22.xml"/><Relationship Id="rId12" Type="http://schemas.openxmlformats.org/officeDocument/2006/relationships/slide" Target="slide23.xml"/><Relationship Id="rId17" Type="http://schemas.openxmlformats.org/officeDocument/2006/relationships/slide" Target="slide24.xml"/><Relationship Id="rId25" Type="http://schemas.openxmlformats.org/officeDocument/2006/relationships/slide" Target="slide16.xml"/><Relationship Id="rId2" Type="http://schemas.openxmlformats.org/officeDocument/2006/relationships/notesSlide" Target="../notesSlides/notesSlide1.xml"/><Relationship Id="rId16" Type="http://schemas.openxmlformats.org/officeDocument/2006/relationships/slide" Target="slide19.xml"/><Relationship Id="rId20" Type="http://schemas.openxmlformats.org/officeDocument/2006/relationships/slide" Target="slide1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7.xml"/><Relationship Id="rId11" Type="http://schemas.openxmlformats.org/officeDocument/2006/relationships/slide" Target="slide18.xml"/><Relationship Id="rId24" Type="http://schemas.openxmlformats.org/officeDocument/2006/relationships/slide" Target="slide11.xml"/><Relationship Id="rId5" Type="http://schemas.openxmlformats.org/officeDocument/2006/relationships/slide" Target="slide12.xml"/><Relationship Id="rId15" Type="http://schemas.openxmlformats.org/officeDocument/2006/relationships/slide" Target="slide14.xml"/><Relationship Id="rId23" Type="http://schemas.openxmlformats.org/officeDocument/2006/relationships/slide" Target="slide6.xml"/><Relationship Id="rId10" Type="http://schemas.openxmlformats.org/officeDocument/2006/relationships/slide" Target="slide13.xml"/><Relationship Id="rId19" Type="http://schemas.openxmlformats.org/officeDocument/2006/relationships/slide" Target="slide10.xml"/><Relationship Id="rId4" Type="http://schemas.openxmlformats.org/officeDocument/2006/relationships/slide" Target="slide7.xml"/><Relationship Id="rId9" Type="http://schemas.openxmlformats.org/officeDocument/2006/relationships/slide" Target="slide8.xml"/><Relationship Id="rId14" Type="http://schemas.openxmlformats.org/officeDocument/2006/relationships/slide" Target="slide9.xml"/><Relationship Id="rId22" Type="http://schemas.openxmlformats.org/officeDocument/2006/relationships/slide" Target="slide25.xml"/><Relationship Id="rId27" Type="http://schemas.openxmlformats.org/officeDocument/2006/relationships/slide" Target="slide2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20B238D-2F77-41B0-B611-F378A55028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3666562"/>
              </p:ext>
            </p:extLst>
          </p:nvPr>
        </p:nvGraphicFramePr>
        <p:xfrm>
          <a:off x="2032000" y="719666"/>
          <a:ext cx="8293686" cy="5385816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345518994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79329188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960891725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724169657"/>
                    </a:ext>
                  </a:extLst>
                </a:gridCol>
                <a:gridCol w="1791286">
                  <a:extLst>
                    <a:ext uri="{9D8B030D-6E8A-4147-A177-3AD203B41FA5}">
                      <a16:colId xmlns:a16="http://schemas.microsoft.com/office/drawing/2014/main" val="2899533588"/>
                    </a:ext>
                  </a:extLst>
                </a:gridCol>
              </a:tblGrid>
              <a:tr h="897636">
                <a:tc>
                  <a:txBody>
                    <a:bodyPr/>
                    <a:lstStyle/>
                    <a:p>
                      <a:pPr algn="ctr"/>
                      <a:r>
                        <a:rPr lang="en-US" sz="1800" b="1" baseline="0" dirty="0">
                          <a:latin typeface="Verdana" panose="020B0604030504040204" pitchFamily="34" charset="0"/>
                        </a:rPr>
                        <a:t>BRAILLE RIDDLES</a:t>
                      </a:r>
                    </a:p>
                  </a:txBody>
                  <a:tcPr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>
                          <a:latin typeface="Verdana" panose="020B0604030504040204" pitchFamily="34" charset="0"/>
                        </a:rPr>
                        <a:t>BRAILLE PATTERNS</a:t>
                      </a:r>
                    </a:p>
                  </a:txBody>
                  <a:tcPr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>
                          <a:latin typeface="Verdana" panose="020B0604030504040204" pitchFamily="34" charset="0"/>
                        </a:rPr>
                        <a:t>CONTRACTION CONNECTIONS</a:t>
                      </a:r>
                    </a:p>
                  </a:txBody>
                  <a:tcPr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latin typeface="Verdana" panose="020B0604030504040204" pitchFamily="34" charset="0"/>
                        </a:rPr>
                        <a:t>BRAILLE IN OUR WORLD</a:t>
                      </a:r>
                    </a:p>
                  </a:txBody>
                  <a:tcPr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>
                          <a:latin typeface="Verdana" panose="020B0604030504040204" pitchFamily="34" charset="0"/>
                        </a:rPr>
                        <a:t>LETTERS AND PUNCTUATION</a:t>
                      </a:r>
                      <a:endParaRPr lang="en-US" sz="1800" baseline="0" dirty="0">
                        <a:latin typeface="Verdana" panose="020B0604030504040204" pitchFamily="34" charset="0"/>
                      </a:endParaRPr>
                    </a:p>
                  </a:txBody>
                  <a:tcPr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2855958"/>
                  </a:ext>
                </a:extLst>
              </a:tr>
              <a:tr h="897636"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3" action="ppaction://hlinksldjump"/>
                        </a:rPr>
                        <a:t>100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4" action="ppaction://hlinksldjump"/>
                        </a:rPr>
                        <a:t>100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5" action="ppaction://hlinksldjump"/>
                        </a:rPr>
                        <a:t>100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6" action="ppaction://hlinksldjump"/>
                        </a:rPr>
                        <a:t>100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7" action="ppaction://hlinksldjump"/>
                        </a:rPr>
                        <a:t>100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7348603"/>
                  </a:ext>
                </a:extLst>
              </a:tr>
              <a:tr h="897636"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8" action="ppaction://hlinksldjump"/>
                        </a:rPr>
                        <a:t>200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9" action="ppaction://hlinksldjump"/>
                        </a:rPr>
                        <a:t>200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10" action="ppaction://hlinksldjump"/>
                        </a:rPr>
                        <a:t>200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11" action="ppaction://hlinksldjump"/>
                        </a:rPr>
                        <a:t>200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12" action="ppaction://hlinksldjump"/>
                        </a:rPr>
                        <a:t>200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4326463"/>
                  </a:ext>
                </a:extLst>
              </a:tr>
              <a:tr h="897636"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13" action="ppaction://hlinksldjump"/>
                        </a:rPr>
                        <a:t>300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14" action="ppaction://hlinksldjump"/>
                        </a:rPr>
                        <a:t>300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15" action="ppaction://hlinksldjump"/>
                        </a:rPr>
                        <a:t>300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16" action="ppaction://hlinksldjump"/>
                        </a:rPr>
                        <a:t>300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17" action="ppaction://hlinksldjump"/>
                        </a:rPr>
                        <a:t>300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58065"/>
                  </a:ext>
                </a:extLst>
              </a:tr>
              <a:tr h="897636"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18" action="ppaction://hlinksldjump"/>
                        </a:rPr>
                        <a:t>400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19" action="ppaction://hlinksldjump"/>
                        </a:rPr>
                        <a:t>400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20" action="ppaction://hlinksldjump"/>
                        </a:rPr>
                        <a:t>400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21" action="ppaction://hlinksldjump"/>
                        </a:rPr>
                        <a:t>400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22" action="ppaction://hlinksldjump"/>
                        </a:rPr>
                        <a:t>400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0826246"/>
                  </a:ext>
                </a:extLst>
              </a:tr>
              <a:tr h="897636"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23" action="ppaction://hlinksldjump"/>
                        </a:rPr>
                        <a:t>500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24" action="ppaction://hlinksldjump"/>
                        </a:rPr>
                        <a:t>500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25" action="ppaction://hlinksldjump"/>
                        </a:rPr>
                        <a:t>500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26" action="ppaction://hlinksldjump"/>
                        </a:rPr>
                        <a:t>500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27" action="ppaction://hlinksldjump"/>
                        </a:rPr>
                        <a:t>500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20923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4888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056" y="357505"/>
            <a:ext cx="10515600" cy="1325563"/>
          </a:xfrm>
        </p:spPr>
        <p:txBody>
          <a:bodyPr/>
          <a:lstStyle/>
          <a:p>
            <a:r>
              <a:rPr lang="en-US" dirty="0"/>
              <a:t>Punctuation – 400 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7068EAFA-59FD-4335-97A5-57E3520D52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G, H, J, Q, R... What comes next?</a:t>
            </a:r>
            <a:endParaRPr lang="en-US" dirty="0">
              <a:effectLst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Content Placeholder 4">
            <a:extLst>
              <a:ext uri="{FF2B5EF4-FFF2-40B4-BE49-F238E27FC236}">
                <a16:creationId xmlns:a16="http://schemas.microsoft.com/office/drawing/2014/main" id="{010715A8-AC06-4385-A701-9902A6F4CB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69063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a </a:t>
            </a:r>
            <a:r>
              <a:rPr lang="en-US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3" name="Content Placeholder 4">
            <a:extLst>
              <a:ext uri="{FF2B5EF4-FFF2-40B4-BE49-F238E27FC236}">
                <a16:creationId xmlns:a16="http://schemas.microsoft.com/office/drawing/2014/main" id="{90C5FE47-715D-41D8-86E8-5C6FAA98942F}"/>
              </a:ext>
            </a:extLst>
          </p:cNvPr>
          <p:cNvSpPr txBox="1">
            <a:spLocks/>
          </p:cNvSpPr>
          <p:nvPr/>
        </p:nvSpPr>
        <p:spPr>
          <a:xfrm>
            <a:off x="2178203" y="3659961"/>
            <a:ext cx="7841343" cy="14372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CA" sz="9600" b="1" dirty="0">
                <a:latin typeface="Arial" panose="020B0604020202020204" pitchFamily="34" charset="0"/>
                <a:cs typeface="Arial" panose="020B0604020202020204" pitchFamily="34" charset="0"/>
              </a:rPr>
              <a:t>⠞</a:t>
            </a:r>
            <a:endParaRPr lang="en-US" sz="96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E85680A7-79E8-4512-A39C-DCE82B64F8F7}"/>
              </a:ext>
            </a:extLst>
          </p:cNvPr>
          <p:cNvSpPr txBox="1">
            <a:spLocks/>
          </p:cNvSpPr>
          <p:nvPr/>
        </p:nvSpPr>
        <p:spPr>
          <a:xfrm>
            <a:off x="2136814" y="5273877"/>
            <a:ext cx="7841343" cy="6906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Pattern: Letters with </a:t>
            </a:r>
            <a:r>
              <a:rPr lang="en-US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dots 2-5</a:t>
            </a: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68164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uild="p"/>
      <p:bldP spid="23" grpId="0" build="p"/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056" y="357505"/>
            <a:ext cx="10515600" cy="1325563"/>
          </a:xfrm>
        </p:spPr>
        <p:txBody>
          <a:bodyPr/>
          <a:lstStyle/>
          <a:p>
            <a:r>
              <a:rPr lang="en-US" dirty="0"/>
              <a:t>Punctuation – 500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A, B, E, H, K... What comes next?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9752C3-AB75-4095-AA32-C2FC932DC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61012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a </a:t>
            </a:r>
            <a:r>
              <a:rPr lang="en-US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C23AA0B9-4DCA-4C6B-9F72-C52544ED3ED0}"/>
              </a:ext>
            </a:extLst>
          </p:cNvPr>
          <p:cNvSpPr txBox="1">
            <a:spLocks/>
          </p:cNvSpPr>
          <p:nvPr/>
        </p:nvSpPr>
        <p:spPr>
          <a:xfrm>
            <a:off x="2178203" y="3659961"/>
            <a:ext cx="7841343" cy="14372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CA" sz="9600" b="1" dirty="0">
                <a:latin typeface="Arial" panose="020B0604020202020204" pitchFamily="34" charset="0"/>
                <a:cs typeface="Arial" panose="020B0604020202020204" pitchFamily="34" charset="0"/>
              </a:rPr>
              <a:t>⠇</a:t>
            </a:r>
            <a:endParaRPr lang="en-US" sz="96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A4B1709E-0EB4-4F03-898E-6AEDABB1B7D6}"/>
              </a:ext>
            </a:extLst>
          </p:cNvPr>
          <p:cNvSpPr txBox="1">
            <a:spLocks/>
          </p:cNvSpPr>
          <p:nvPr/>
        </p:nvSpPr>
        <p:spPr>
          <a:xfrm>
            <a:off x="2227247" y="5223643"/>
            <a:ext cx="7841343" cy="6101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Pattern: Letters </a:t>
            </a:r>
            <a:r>
              <a:rPr lang="en-US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without dot 4</a:t>
            </a: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06589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056" y="357505"/>
            <a:ext cx="10515600" cy="1325563"/>
          </a:xfrm>
        </p:spPr>
        <p:txBody>
          <a:bodyPr/>
          <a:lstStyle/>
          <a:p>
            <a:r>
              <a:rPr lang="en-US"/>
              <a:t>Braille Riddles </a:t>
            </a:r>
            <a:r>
              <a:rPr lang="en-US" dirty="0"/>
              <a:t>– 100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I’m a dot that can turn letters into contractions.</a:t>
            </a:r>
          </a:p>
          <a:p>
            <a:pPr marL="0" indent="0" algn="ctr">
              <a:buNone/>
            </a:pPr>
            <a:endParaRPr lang="en-US" dirty="0">
              <a:effectLst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9752C3-AB75-4095-AA32-C2FC932DC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14372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</a:t>
            </a:r>
            <a:r>
              <a:rPr lang="en-US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dot 5</a:t>
            </a: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buNone/>
            </a:pPr>
            <a:endParaRPr lang="en-US" dirty="0"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D944F745-345C-49B9-93A5-6F358F4FD59A}"/>
              </a:ext>
            </a:extLst>
          </p:cNvPr>
          <p:cNvSpPr txBox="1">
            <a:spLocks/>
          </p:cNvSpPr>
          <p:nvPr/>
        </p:nvSpPr>
        <p:spPr>
          <a:xfrm>
            <a:off x="2178203" y="3659961"/>
            <a:ext cx="7841343" cy="14372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CA" sz="9600" b="1" dirty="0">
                <a:latin typeface="Arial" panose="020B0604020202020204" pitchFamily="34" charset="0"/>
                <a:cs typeface="Arial" panose="020B0604020202020204" pitchFamily="34" charset="0"/>
              </a:rPr>
              <a:t>⠐</a:t>
            </a:r>
            <a:endParaRPr lang="en-US" sz="96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909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056" y="357505"/>
            <a:ext cx="10515600" cy="1325563"/>
          </a:xfrm>
        </p:spPr>
        <p:txBody>
          <a:bodyPr/>
          <a:lstStyle/>
          <a:p>
            <a:r>
              <a:rPr lang="en-US" dirty="0"/>
              <a:t>Braille Riddles – 200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We’re so strong we can be parts of words or stand alone.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9752C3-AB75-4095-AA32-C2FC932DC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14372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</a:t>
            </a:r>
            <a:r>
              <a:rPr lang="en-US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</a:t>
            </a: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AB6415B8-DDD3-4D62-9608-102E366571DB}"/>
              </a:ext>
            </a:extLst>
          </p:cNvPr>
          <p:cNvSpPr txBox="1">
            <a:spLocks/>
          </p:cNvSpPr>
          <p:nvPr/>
        </p:nvSpPr>
        <p:spPr>
          <a:xfrm>
            <a:off x="2178203" y="3659961"/>
            <a:ext cx="7841343" cy="143729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CA" sz="9600" b="1" dirty="0">
                <a:latin typeface="Arial" panose="020B0604020202020204" pitchFamily="34" charset="0"/>
                <a:cs typeface="Arial" panose="020B0604020202020204" pitchFamily="34" charset="0"/>
              </a:rPr>
              <a:t>⠯   ⠿   ⠷   ⠮   ⠾</a:t>
            </a:r>
            <a:endParaRPr lang="en-US" sz="96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595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056" y="357505"/>
            <a:ext cx="10515600" cy="1325563"/>
          </a:xfrm>
        </p:spPr>
        <p:txBody>
          <a:bodyPr/>
          <a:lstStyle/>
          <a:p>
            <a:r>
              <a:rPr lang="en-US" dirty="0"/>
              <a:t>Braille Riddles – 300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 we crouch low, we can turn one letter into two.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9752C3-AB75-4095-AA32-C2FC932DC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14372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</a:t>
            </a:r>
            <a:r>
              <a:rPr lang="en-US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bb</a:t>
            </a: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cc</a:t>
            </a: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ff</a:t>
            </a: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gg</a:t>
            </a: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b="1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</a:t>
            </a: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</a:t>
            </a: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F31B8332-9386-4D63-B495-A2B104BB5900}"/>
              </a:ext>
            </a:extLst>
          </p:cNvPr>
          <p:cNvSpPr txBox="1">
            <a:spLocks/>
          </p:cNvSpPr>
          <p:nvPr/>
        </p:nvSpPr>
        <p:spPr>
          <a:xfrm>
            <a:off x="1999622" y="3659961"/>
            <a:ext cx="8279841" cy="1437298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9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⠆   ⠒   ⠶   ⠖   ⠢   ⠔   ⠂</a:t>
            </a:r>
          </a:p>
        </p:txBody>
      </p:sp>
    </p:spTree>
    <p:extLst>
      <p:ext uri="{BB962C8B-B14F-4D97-AF65-F5344CB8AC3E}">
        <p14:creationId xmlns:p14="http://schemas.microsoft.com/office/powerpoint/2010/main" val="2960423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5374" y="357505"/>
            <a:ext cx="10726964" cy="1325563"/>
          </a:xfrm>
        </p:spPr>
        <p:txBody>
          <a:bodyPr/>
          <a:lstStyle/>
          <a:p>
            <a:r>
              <a:rPr lang="en-US" dirty="0"/>
              <a:t>Braille Riddles – 400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can make words with only one letter.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9752C3-AB75-4095-AA32-C2FC932DC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14372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are </a:t>
            </a:r>
            <a:r>
              <a:rPr lang="en-US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whole letter contractions</a:t>
            </a: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EA54F35D-AB32-4FE0-9373-D152E0EE5FC7}"/>
              </a:ext>
            </a:extLst>
          </p:cNvPr>
          <p:cNvSpPr txBox="1">
            <a:spLocks/>
          </p:cNvSpPr>
          <p:nvPr/>
        </p:nvSpPr>
        <p:spPr>
          <a:xfrm>
            <a:off x="1786136" y="3659961"/>
            <a:ext cx="8625477" cy="2539872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CA" sz="9600" b="1" dirty="0">
                <a:latin typeface="Arial" panose="020B0604020202020204" pitchFamily="34" charset="0"/>
                <a:cs typeface="Arial" panose="020B0604020202020204" pitchFamily="34" charset="0"/>
              </a:rPr>
              <a:t>⠃ but</a:t>
            </a:r>
          </a:p>
          <a:p>
            <a:pPr marL="0" indent="0" algn="ctr">
              <a:buNone/>
            </a:pPr>
            <a:r>
              <a:rPr lang="en-CA" sz="9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⠉ can</a:t>
            </a:r>
          </a:p>
          <a:p>
            <a:pPr marL="0" indent="0" algn="ctr">
              <a:buNone/>
            </a:pPr>
            <a:r>
              <a:rPr lang="en-CA" sz="9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…many more!</a:t>
            </a:r>
            <a:endParaRPr lang="en-US" sz="96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3359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056" y="357505"/>
            <a:ext cx="10515600" cy="1325563"/>
          </a:xfrm>
        </p:spPr>
        <p:txBody>
          <a:bodyPr/>
          <a:lstStyle/>
          <a:p>
            <a:r>
              <a:rPr lang="en-US" dirty="0"/>
              <a:t>Braille Riddles – 500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We’re two dots that turn letters at the end of words into contractions.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9752C3-AB75-4095-AA32-C2FC932DC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14372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are </a:t>
            </a:r>
            <a:r>
              <a:rPr lang="en-US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dots 5-6</a:t>
            </a: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n-US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dots 4-6</a:t>
            </a: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79AD526A-3B19-44B5-AAE7-465AFB54DC46}"/>
              </a:ext>
            </a:extLst>
          </p:cNvPr>
          <p:cNvSpPr txBox="1">
            <a:spLocks/>
          </p:cNvSpPr>
          <p:nvPr/>
        </p:nvSpPr>
        <p:spPr>
          <a:xfrm>
            <a:off x="2178203" y="3659961"/>
            <a:ext cx="7841343" cy="14372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CA" sz="9600" b="1" dirty="0">
                <a:latin typeface="Arial" panose="020B0604020202020204" pitchFamily="34" charset="0"/>
                <a:cs typeface="Arial" panose="020B0604020202020204" pitchFamily="34" charset="0"/>
              </a:rPr>
              <a:t>⠰   ⠨</a:t>
            </a:r>
            <a:endParaRPr lang="en-US" sz="96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0929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056" y="357505"/>
            <a:ext cx="10515600" cy="1325563"/>
          </a:xfrm>
        </p:spPr>
        <p:txBody>
          <a:bodyPr/>
          <a:lstStyle/>
          <a:p>
            <a:r>
              <a:rPr lang="en-US" dirty="0"/>
              <a:t>Braille in Our World – 100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may find braille on this button panel.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9752C3-AB75-4095-AA32-C2FC932DC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146018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an </a:t>
            </a:r>
            <a:r>
              <a:rPr lang="en-US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elevator</a:t>
            </a: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57392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056" y="357505"/>
            <a:ext cx="10515600" cy="1325563"/>
          </a:xfrm>
        </p:spPr>
        <p:txBody>
          <a:bodyPr/>
          <a:lstStyle/>
          <a:p>
            <a:r>
              <a:rPr lang="en-US" dirty="0"/>
              <a:t>Braille in Our World – 200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True or false: Airplanes have braille in them.</a:t>
            </a:r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581B696B-6CF6-45E1-9252-9EDA1BC7A7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8" y="2779487"/>
            <a:ext cx="7841343" cy="14006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True! The seat numbers and safety</a:t>
            </a:r>
          </a:p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Cards are available in braille.</a:t>
            </a:r>
          </a:p>
        </p:txBody>
      </p:sp>
    </p:spTree>
    <p:extLst>
      <p:ext uri="{BB962C8B-B14F-4D97-AF65-F5344CB8AC3E}">
        <p14:creationId xmlns:p14="http://schemas.microsoft.com/office/powerpoint/2010/main" val="216597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056" y="357505"/>
            <a:ext cx="10515600" cy="1325563"/>
          </a:xfrm>
        </p:spPr>
        <p:txBody>
          <a:bodyPr/>
          <a:lstStyle/>
          <a:p>
            <a:r>
              <a:rPr lang="en-US" dirty="0"/>
              <a:t>Braille in Our World – 300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True or false: tactile markings on Canadian bills (money) are braille.</a:t>
            </a:r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F3A4DC6F-EE41-44F4-B574-67E8D18DE7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171139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False! Canadian bills have tactile markings that are made of six dots, but they are not braille.</a:t>
            </a:r>
          </a:p>
        </p:txBody>
      </p:sp>
    </p:spTree>
    <p:extLst>
      <p:ext uri="{BB962C8B-B14F-4D97-AF65-F5344CB8AC3E}">
        <p14:creationId xmlns:p14="http://schemas.microsoft.com/office/powerpoint/2010/main" val="1480845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Braille Letters - 100</a:t>
            </a:r>
          </a:p>
        </p:txBody>
      </p:sp>
      <p:sp>
        <p:nvSpPr>
          <p:cNvPr id="3" name="Question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87929" y="1825625"/>
            <a:ext cx="9416143" cy="72888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I am a tower of three dots.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9752C3-AB75-4095-AA32-C2FC932DC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837872" y="2880702"/>
            <a:ext cx="8516257" cy="27092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What is </a:t>
            </a:r>
            <a:r>
              <a:rPr lang="en-US" b="1" dirty="0"/>
              <a:t>l</a:t>
            </a:r>
            <a:r>
              <a:rPr lang="en-US" dirty="0"/>
              <a:t>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CA" sz="10400" b="1" dirty="0">
                <a:latin typeface="Arial" panose="020B0604020202020204" pitchFamily="34" charset="0"/>
                <a:cs typeface="Arial" panose="020B0604020202020204" pitchFamily="34" charset="0"/>
              </a:rPr>
              <a:t>⠇</a:t>
            </a:r>
            <a:endParaRPr lang="en-US" sz="10400" dirty="0"/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7A8C1EAD-FF39-4544-8032-0F0723ADBA6E}"/>
              </a:ext>
            </a:extLst>
          </p:cNvPr>
          <p:cNvSpPr txBox="1">
            <a:spLocks/>
          </p:cNvSpPr>
          <p:nvPr/>
        </p:nvSpPr>
        <p:spPr>
          <a:xfrm>
            <a:off x="2178203" y="3659961"/>
            <a:ext cx="7841343" cy="14372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sz="96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2332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6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056" y="357505"/>
            <a:ext cx="10515600" cy="1325563"/>
          </a:xfrm>
        </p:spPr>
        <p:txBody>
          <a:bodyPr/>
          <a:lstStyle/>
          <a:p>
            <a:r>
              <a:rPr lang="en-US" dirty="0"/>
              <a:t>Braille in Our World – 400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may use braille at this place to help you decide what to order.</a:t>
            </a:r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2A261BAD-D844-4665-AF18-B03B8E87CE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111854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a </a:t>
            </a:r>
            <a:r>
              <a:rPr lang="en-US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restaurant</a:t>
            </a: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b="1" dirty="0"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2124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056" y="357505"/>
            <a:ext cx="10515600" cy="1325563"/>
          </a:xfrm>
        </p:spPr>
        <p:txBody>
          <a:bodyPr/>
          <a:lstStyle/>
          <a:p>
            <a:r>
              <a:rPr lang="en-US" dirty="0"/>
              <a:t>Braille in Our World – 500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True or false: You can use braille to vote in Canadian elections.</a:t>
            </a:r>
            <a:endParaRPr lang="en-US" dirty="0">
              <a:effectLst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BD33B493-EDAB-4856-89C1-70E074CF9D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179178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True! There is a ballot template and list of candidates available in braille at every polling place.</a:t>
            </a:r>
            <a:endParaRPr lang="en-US" sz="96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984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056" y="357505"/>
            <a:ext cx="10515600" cy="1325563"/>
          </a:xfrm>
        </p:spPr>
        <p:txBody>
          <a:bodyPr/>
          <a:lstStyle/>
          <a:p>
            <a:r>
              <a:rPr lang="en-US" dirty="0"/>
              <a:t>Braille Contractions – 100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punctuation mark is done, full stop.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9752C3-AB75-4095-AA32-C2FC932DC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14372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a </a:t>
            </a:r>
            <a:r>
              <a:rPr lang="en-US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period</a:t>
            </a: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E342AD45-1FB3-4152-AB5E-F901BF58ECD7}"/>
              </a:ext>
            </a:extLst>
          </p:cNvPr>
          <p:cNvSpPr txBox="1">
            <a:spLocks/>
          </p:cNvSpPr>
          <p:nvPr/>
        </p:nvSpPr>
        <p:spPr>
          <a:xfrm>
            <a:off x="2178203" y="3659961"/>
            <a:ext cx="7841343" cy="14372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CA" sz="9600" b="1" dirty="0">
                <a:latin typeface="Arial" panose="020B0604020202020204" pitchFamily="34" charset="0"/>
                <a:cs typeface="Arial" panose="020B0604020202020204" pitchFamily="34" charset="0"/>
              </a:rPr>
              <a:t>⠲</a:t>
            </a:r>
            <a:endParaRPr lang="en-US" sz="96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7586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056" y="357505"/>
            <a:ext cx="10515600" cy="1325563"/>
          </a:xfrm>
        </p:spPr>
        <p:txBody>
          <a:bodyPr/>
          <a:lstStyle/>
          <a:p>
            <a:r>
              <a:rPr lang="en-US" dirty="0"/>
              <a:t>Braille Contractions – 200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punctuation mark LOVES to get excited.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9752C3-AB75-4095-AA32-C2FC932DC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14372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an </a:t>
            </a:r>
            <a:r>
              <a:rPr lang="en-US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exclamation point</a:t>
            </a: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301BC534-AB37-4258-BE93-ADC7B53CFF79}"/>
              </a:ext>
            </a:extLst>
          </p:cNvPr>
          <p:cNvSpPr txBox="1">
            <a:spLocks/>
          </p:cNvSpPr>
          <p:nvPr/>
        </p:nvSpPr>
        <p:spPr>
          <a:xfrm>
            <a:off x="2178203" y="3659961"/>
            <a:ext cx="7841343" cy="14372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CA" sz="9600" b="1" dirty="0">
                <a:latin typeface="Arial" panose="020B0604020202020204" pitchFamily="34" charset="0"/>
                <a:cs typeface="Arial" panose="020B0604020202020204" pitchFamily="34" charset="0"/>
              </a:rPr>
              <a:t>⠖</a:t>
            </a:r>
            <a:endParaRPr lang="en-US" sz="96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172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056" y="357505"/>
            <a:ext cx="10515600" cy="1325563"/>
          </a:xfrm>
        </p:spPr>
        <p:txBody>
          <a:bodyPr/>
          <a:lstStyle/>
          <a:p>
            <a:r>
              <a:rPr lang="en-US" dirty="0"/>
              <a:t>Braille Contractions – 300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small punctuation mark likes to ramble on and on.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9752C3-AB75-4095-AA32-C2FC932DC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14372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a </a:t>
            </a:r>
            <a:r>
              <a:rPr lang="en-US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comma</a:t>
            </a: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E93B30DF-1494-4619-ACE5-B528AF4F9E93}"/>
              </a:ext>
            </a:extLst>
          </p:cNvPr>
          <p:cNvSpPr txBox="1">
            <a:spLocks/>
          </p:cNvSpPr>
          <p:nvPr/>
        </p:nvSpPr>
        <p:spPr>
          <a:xfrm>
            <a:off x="2178203" y="3659961"/>
            <a:ext cx="7841343" cy="14372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CA" sz="9600" b="1" dirty="0">
                <a:latin typeface="Arial" panose="020B0604020202020204" pitchFamily="34" charset="0"/>
                <a:cs typeface="Arial" panose="020B0604020202020204" pitchFamily="34" charset="0"/>
              </a:rPr>
              <a:t>⠂</a:t>
            </a:r>
            <a:endParaRPr lang="en-US" sz="96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0712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056" y="357505"/>
            <a:ext cx="10515600" cy="1325563"/>
          </a:xfrm>
        </p:spPr>
        <p:txBody>
          <a:bodyPr/>
          <a:lstStyle/>
          <a:p>
            <a:r>
              <a:rPr lang="en-US" dirty="0"/>
              <a:t>Braille Contractions – 400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These letters like to be alone without turning into contractions.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9752C3-AB75-4095-AA32-C2FC932DC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14372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</a:t>
            </a:r>
            <a:r>
              <a:rPr lang="en-US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b="1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and </a:t>
            </a:r>
            <a:r>
              <a:rPr lang="en-US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8F30E135-5B1A-4987-8843-3982ADC8AF6D}"/>
              </a:ext>
            </a:extLst>
          </p:cNvPr>
          <p:cNvSpPr txBox="1">
            <a:spLocks/>
          </p:cNvSpPr>
          <p:nvPr/>
        </p:nvSpPr>
        <p:spPr>
          <a:xfrm>
            <a:off x="2178203" y="3659961"/>
            <a:ext cx="7841343" cy="14372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CA" sz="9600" b="1" dirty="0">
                <a:latin typeface="Arial" panose="020B0604020202020204" pitchFamily="34" charset="0"/>
                <a:cs typeface="Arial" panose="020B0604020202020204" pitchFamily="34" charset="0"/>
              </a:rPr>
              <a:t>⠁   ⠊   ⠕</a:t>
            </a:r>
            <a:endParaRPr lang="en-US" sz="96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601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056" y="357505"/>
            <a:ext cx="10515600" cy="1325563"/>
          </a:xfrm>
        </p:spPr>
        <p:txBody>
          <a:bodyPr/>
          <a:lstStyle/>
          <a:p>
            <a:r>
              <a:rPr lang="en-US" dirty="0"/>
              <a:t>Braille Contractions – 500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letter can be turned into FOUR contractions!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9752C3-AB75-4095-AA32-C2FC932DC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14372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</a:t>
            </a:r>
            <a:r>
              <a:rPr lang="en-US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4964F1E7-EA19-49B6-9633-FE117A06AC89}"/>
              </a:ext>
            </a:extLst>
          </p:cNvPr>
          <p:cNvSpPr txBox="1">
            <a:spLocks/>
          </p:cNvSpPr>
          <p:nvPr/>
        </p:nvSpPr>
        <p:spPr>
          <a:xfrm>
            <a:off x="2178203" y="4401838"/>
            <a:ext cx="7841343" cy="1437298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CA" sz="9600" b="1" dirty="0">
                <a:latin typeface="Arial" panose="020B0604020202020204" pitchFamily="34" charset="0"/>
                <a:cs typeface="Arial" panose="020B0604020202020204" pitchFamily="34" charset="0"/>
              </a:rPr>
              <a:t>⠺   ⠐⠺   ⠘⠺   ⠸⠺</a:t>
            </a:r>
            <a:endParaRPr lang="en-US" sz="96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9854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Braille Letters - 200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0736943" cy="95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I’m a contraction that likes to glow and grow and go quite 	slow.</a:t>
            </a:r>
          </a:p>
        </p:txBody>
      </p:sp>
      <p:sp>
        <p:nvSpPr>
          <p:cNvPr id="12" name="Content Placeholder 4">
            <a:extLst>
              <a:ext uri="{FF2B5EF4-FFF2-40B4-BE49-F238E27FC236}">
                <a16:creationId xmlns:a16="http://schemas.microsoft.com/office/drawing/2014/main" id="{BA4CEC86-D67C-47F0-AC20-036FD1F1C354}"/>
              </a:ext>
            </a:extLst>
          </p:cNvPr>
          <p:cNvSpPr txBox="1">
            <a:spLocks/>
          </p:cNvSpPr>
          <p:nvPr/>
        </p:nvSpPr>
        <p:spPr>
          <a:xfrm>
            <a:off x="1837872" y="2880702"/>
            <a:ext cx="8516257" cy="2709215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9600" dirty="0"/>
              <a:t>What is </a:t>
            </a:r>
            <a:r>
              <a:rPr lang="en-US" sz="9600" b="1" dirty="0"/>
              <a:t>o-w</a:t>
            </a:r>
            <a:r>
              <a:rPr lang="en-US" sz="9600" dirty="0"/>
              <a:t>.</a:t>
            </a:r>
          </a:p>
          <a:p>
            <a:pPr marL="0" indent="0" algn="ctr">
              <a:buNone/>
            </a:pPr>
            <a:endParaRPr lang="en-US" sz="9600" dirty="0"/>
          </a:p>
          <a:p>
            <a:pPr marL="0" indent="0" algn="ctr">
              <a:buNone/>
            </a:pPr>
            <a:r>
              <a:rPr lang="en-CA" sz="41600" b="1" dirty="0">
                <a:latin typeface="Arial" panose="020B0604020202020204" pitchFamily="34" charset="0"/>
                <a:cs typeface="Arial" panose="020B0604020202020204" pitchFamily="34" charset="0"/>
              </a:rPr>
              <a:t>⠪</a:t>
            </a:r>
            <a:endParaRPr lang="en-US" sz="41600" dirty="0"/>
          </a:p>
        </p:txBody>
      </p:sp>
    </p:spTree>
    <p:extLst>
      <p:ext uri="{BB962C8B-B14F-4D97-AF65-F5344CB8AC3E}">
        <p14:creationId xmlns:p14="http://schemas.microsoft.com/office/powerpoint/2010/main" val="2385313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Braille Letters - 300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I’m the same whether right side up or upside down.</a:t>
            </a:r>
            <a:endParaRPr lang="en-US" dirty="0"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CCD652D1-94D5-46B4-B194-CDB40C49C063}"/>
              </a:ext>
            </a:extLst>
          </p:cNvPr>
          <p:cNvSpPr txBox="1">
            <a:spLocks/>
          </p:cNvSpPr>
          <p:nvPr/>
        </p:nvSpPr>
        <p:spPr>
          <a:xfrm>
            <a:off x="1837872" y="2880702"/>
            <a:ext cx="8516257" cy="2709215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9600" dirty="0"/>
              <a:t>What is </a:t>
            </a:r>
            <a:r>
              <a:rPr lang="en-US" sz="9600" b="1" dirty="0"/>
              <a:t>t</a:t>
            </a:r>
            <a:r>
              <a:rPr lang="en-US" sz="9600" dirty="0"/>
              <a:t>.</a:t>
            </a:r>
          </a:p>
          <a:p>
            <a:pPr marL="0" indent="0" algn="ctr">
              <a:buNone/>
            </a:pPr>
            <a:r>
              <a:rPr lang="en-US" sz="9600" dirty="0"/>
              <a:t>What is </a:t>
            </a:r>
            <a:r>
              <a:rPr lang="en-US" sz="9600" b="1" dirty="0"/>
              <a:t>x</a:t>
            </a:r>
            <a:r>
              <a:rPr lang="en-US" sz="9600" dirty="0"/>
              <a:t>.</a:t>
            </a:r>
          </a:p>
          <a:p>
            <a:pPr marL="0" indent="0" algn="ctr">
              <a:buNone/>
            </a:pPr>
            <a:endParaRPr lang="en-US" sz="9600" dirty="0"/>
          </a:p>
          <a:p>
            <a:pPr marL="0" indent="0" algn="ctr">
              <a:buNone/>
            </a:pPr>
            <a:r>
              <a:rPr lang="en-CA" sz="41600" b="1" dirty="0">
                <a:latin typeface="Arial" panose="020B0604020202020204" pitchFamily="34" charset="0"/>
                <a:cs typeface="Arial" panose="020B0604020202020204" pitchFamily="34" charset="0"/>
              </a:rPr>
              <a:t>⠞   ⠭</a:t>
            </a:r>
            <a:endParaRPr lang="en-US" sz="41600" dirty="0"/>
          </a:p>
        </p:txBody>
      </p:sp>
    </p:spTree>
    <p:extLst>
      <p:ext uri="{BB962C8B-B14F-4D97-AF65-F5344CB8AC3E}">
        <p14:creationId xmlns:p14="http://schemas.microsoft.com/office/powerpoint/2010/main" val="2257434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518" y="365125"/>
            <a:ext cx="10726964" cy="1325563"/>
          </a:xfrm>
        </p:spPr>
        <p:txBody>
          <a:bodyPr/>
          <a:lstStyle/>
          <a:p>
            <a:r>
              <a:rPr lang="en-US" dirty="0"/>
              <a:t>Braille Letters - 400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letter that’s almost a full cell...but not quite.</a:t>
            </a:r>
            <a:endParaRPr lang="en-US" dirty="0"/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701CCFFE-33A9-41F3-8B47-9EA99B0E15BD}"/>
              </a:ext>
            </a:extLst>
          </p:cNvPr>
          <p:cNvSpPr txBox="1">
            <a:spLocks/>
          </p:cNvSpPr>
          <p:nvPr/>
        </p:nvSpPr>
        <p:spPr>
          <a:xfrm>
            <a:off x="1837872" y="2880702"/>
            <a:ext cx="8516257" cy="27092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/>
              <a:t>What is </a:t>
            </a:r>
            <a:r>
              <a:rPr lang="en-US" b="1" dirty="0"/>
              <a:t>y</a:t>
            </a:r>
            <a:r>
              <a:rPr lang="en-US" dirty="0"/>
              <a:t> or </a:t>
            </a:r>
            <a:r>
              <a:rPr lang="en-US" b="1" dirty="0"/>
              <a:t>q</a:t>
            </a:r>
            <a:r>
              <a:rPr lang="en-US" dirty="0"/>
              <a:t>.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dirty="0"/>
          </a:p>
          <a:p>
            <a:pPr marL="0" indent="0" algn="ctr">
              <a:buNone/>
            </a:pPr>
            <a:r>
              <a:rPr lang="en-CA" sz="10400" b="1" dirty="0">
                <a:latin typeface="Arial" panose="020B0604020202020204" pitchFamily="34" charset="0"/>
                <a:cs typeface="Arial" panose="020B0604020202020204" pitchFamily="34" charset="0"/>
              </a:rPr>
              <a:t>⠽   ⠟</a:t>
            </a:r>
            <a:endParaRPr lang="en-US" sz="10400" dirty="0"/>
          </a:p>
        </p:txBody>
      </p:sp>
    </p:spTree>
    <p:extLst>
      <p:ext uri="{BB962C8B-B14F-4D97-AF65-F5344CB8AC3E}">
        <p14:creationId xmlns:p14="http://schemas.microsoft.com/office/powerpoint/2010/main" val="2069239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7505"/>
            <a:ext cx="10515600" cy="1325563"/>
          </a:xfrm>
        </p:spPr>
        <p:txBody>
          <a:bodyPr/>
          <a:lstStyle/>
          <a:p>
            <a:r>
              <a:rPr lang="en-US" dirty="0"/>
              <a:t>Braille Letters – 500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I am made of one letter, two cells, and three dots.</a:t>
            </a:r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38E5E3FC-4430-4718-A2BF-F72E2C422CD6}"/>
              </a:ext>
            </a:extLst>
          </p:cNvPr>
          <p:cNvSpPr txBox="1">
            <a:spLocks/>
          </p:cNvSpPr>
          <p:nvPr/>
        </p:nvSpPr>
        <p:spPr>
          <a:xfrm>
            <a:off x="1837872" y="2880702"/>
            <a:ext cx="8516257" cy="27092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/>
              <a:t>What is</a:t>
            </a:r>
            <a:r>
              <a:rPr lang="en-US" b="1" dirty="0"/>
              <a:t> capital </a:t>
            </a:r>
            <a:r>
              <a:rPr lang="en-US" dirty="0"/>
              <a:t>I</a:t>
            </a:r>
            <a:r>
              <a:rPr lang="en-US" b="1" dirty="0"/>
              <a:t>.</a:t>
            </a:r>
            <a:endParaRPr lang="en-US" dirty="0"/>
          </a:p>
          <a:p>
            <a:pPr marL="0" indent="0" algn="ctr">
              <a:buFont typeface="Arial" panose="020B0604020202020204" pitchFamily="34" charset="0"/>
              <a:buNone/>
            </a:pPr>
            <a:endParaRPr lang="en-US" dirty="0"/>
          </a:p>
          <a:p>
            <a:pPr marL="0" indent="0" algn="ctr">
              <a:buNone/>
            </a:pPr>
            <a:r>
              <a:rPr lang="en-CA" sz="10400" b="1" dirty="0">
                <a:latin typeface="Arial" panose="020B0604020202020204" pitchFamily="34" charset="0"/>
                <a:cs typeface="Arial" panose="020B0604020202020204" pitchFamily="34" charset="0"/>
              </a:rPr>
              <a:t>⠠⠊</a:t>
            </a:r>
            <a:endParaRPr lang="en-US" sz="10400" dirty="0"/>
          </a:p>
        </p:txBody>
      </p:sp>
    </p:spTree>
    <p:extLst>
      <p:ext uri="{BB962C8B-B14F-4D97-AF65-F5344CB8AC3E}">
        <p14:creationId xmlns:p14="http://schemas.microsoft.com/office/powerpoint/2010/main" val="357608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7505"/>
            <a:ext cx="10515600" cy="1325563"/>
          </a:xfrm>
        </p:spPr>
        <p:txBody>
          <a:bodyPr/>
          <a:lstStyle/>
          <a:p>
            <a:r>
              <a:rPr lang="en-US" dirty="0"/>
              <a:t>Punctuation – 100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B9C76590-8895-417E-BF63-DF6117DDC5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A, B, K... What comes next?</a:t>
            </a:r>
            <a:endParaRPr lang="en-US" dirty="0">
              <a:effectLst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Content Placeholder 4">
            <a:extLst>
              <a:ext uri="{FF2B5EF4-FFF2-40B4-BE49-F238E27FC236}">
                <a16:creationId xmlns:a16="http://schemas.microsoft.com/office/drawing/2014/main" id="{7B7F7B3B-3D0C-4A26-A851-A791F3536B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6216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a </a:t>
            </a:r>
            <a:r>
              <a:rPr lang="en-US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4" name="Content Placeholder 4">
            <a:extLst>
              <a:ext uri="{FF2B5EF4-FFF2-40B4-BE49-F238E27FC236}">
                <a16:creationId xmlns:a16="http://schemas.microsoft.com/office/drawing/2014/main" id="{422788A5-24B4-4C3B-A989-BA14368BD86D}"/>
              </a:ext>
            </a:extLst>
          </p:cNvPr>
          <p:cNvSpPr txBox="1">
            <a:spLocks/>
          </p:cNvSpPr>
          <p:nvPr/>
        </p:nvSpPr>
        <p:spPr>
          <a:xfrm>
            <a:off x="2178203" y="3659961"/>
            <a:ext cx="7841343" cy="14372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CA" sz="9600" b="1" dirty="0">
                <a:latin typeface="Arial" panose="020B0604020202020204" pitchFamily="34" charset="0"/>
                <a:cs typeface="Arial" panose="020B0604020202020204" pitchFamily="34" charset="0"/>
              </a:rPr>
              <a:t>⠇</a:t>
            </a:r>
            <a:endParaRPr lang="en-US" sz="96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18DDF3C3-F3AD-43EA-975C-B90D7A7689D9}"/>
              </a:ext>
            </a:extLst>
          </p:cNvPr>
          <p:cNvSpPr txBox="1">
            <a:spLocks/>
          </p:cNvSpPr>
          <p:nvPr/>
        </p:nvSpPr>
        <p:spPr>
          <a:xfrm>
            <a:off x="1925796" y="4944083"/>
            <a:ext cx="7841343" cy="6216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Pattern: Only </a:t>
            </a:r>
            <a:r>
              <a:rPr lang="en-US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left-hand</a:t>
            </a: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dots.</a:t>
            </a:r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926B3613-4BC4-43E7-82F4-DA5FC5EF9CA6}"/>
              </a:ext>
            </a:extLst>
          </p:cNvPr>
          <p:cNvSpPr txBox="1">
            <a:spLocks/>
          </p:cNvSpPr>
          <p:nvPr/>
        </p:nvSpPr>
        <p:spPr>
          <a:xfrm>
            <a:off x="2327729" y="3033102"/>
            <a:ext cx="7841343" cy="6216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a </a:t>
            </a:r>
            <a:r>
              <a:rPr lang="en-US" b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en-US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dirty="0"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7091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build="p"/>
      <p:bldP spid="24" grpId="0" build="p"/>
      <p:bldP spid="6" grpId="0" build="p"/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7505"/>
            <a:ext cx="10515600" cy="1325563"/>
          </a:xfrm>
        </p:spPr>
        <p:txBody>
          <a:bodyPr/>
          <a:lstStyle/>
          <a:p>
            <a:r>
              <a:rPr lang="en-US" dirty="0"/>
              <a:t>Punctuation – 200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B, C, E, I… What comes next?</a:t>
            </a:r>
            <a:endParaRPr lang="en-US" dirty="0">
              <a:effectLst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9752C3-AB75-4095-AA32-C2FC932DC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44909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an </a:t>
            </a:r>
            <a:r>
              <a:rPr lang="en-US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7C3D755B-C423-4463-91EB-44451CA3997F}"/>
              </a:ext>
            </a:extLst>
          </p:cNvPr>
          <p:cNvSpPr txBox="1">
            <a:spLocks/>
          </p:cNvSpPr>
          <p:nvPr/>
        </p:nvSpPr>
        <p:spPr>
          <a:xfrm>
            <a:off x="2178203" y="3659961"/>
            <a:ext cx="7841343" cy="14372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CA" sz="9600" b="1" dirty="0">
                <a:latin typeface="Arial" panose="020B0604020202020204" pitchFamily="34" charset="0"/>
                <a:cs typeface="Arial" panose="020B0604020202020204" pitchFamily="34" charset="0"/>
              </a:rPr>
              <a:t>⠅</a:t>
            </a:r>
            <a:endParaRPr lang="en-US" sz="96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72CD5A3F-D915-42D4-ABBC-5A885DEBAE22}"/>
              </a:ext>
            </a:extLst>
          </p:cNvPr>
          <p:cNvSpPr txBox="1">
            <a:spLocks/>
          </p:cNvSpPr>
          <p:nvPr/>
        </p:nvSpPr>
        <p:spPr>
          <a:xfrm>
            <a:off x="2166955" y="5214354"/>
            <a:ext cx="7841343" cy="44909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Pattern: Letters with two dots.</a:t>
            </a:r>
          </a:p>
        </p:txBody>
      </p:sp>
    </p:spTree>
    <p:extLst>
      <p:ext uri="{BB962C8B-B14F-4D97-AF65-F5344CB8AC3E}">
        <p14:creationId xmlns:p14="http://schemas.microsoft.com/office/powerpoint/2010/main" val="1409086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056" y="357505"/>
            <a:ext cx="10515600" cy="1325563"/>
          </a:xfrm>
        </p:spPr>
        <p:txBody>
          <a:bodyPr/>
          <a:lstStyle/>
          <a:p>
            <a:r>
              <a:rPr lang="en-US" dirty="0"/>
              <a:t>Punctuation – 300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K, L, M, N, O... What comes next?</a:t>
            </a:r>
            <a:endParaRPr lang="en-US" dirty="0">
              <a:effectLst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9752C3-AB75-4095-AA32-C2FC932DC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115070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</a:t>
            </a:r>
            <a:r>
              <a:rPr lang="en-US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20D74984-6CFE-47AF-A0EF-5E0650DCE167}"/>
              </a:ext>
            </a:extLst>
          </p:cNvPr>
          <p:cNvSpPr txBox="1">
            <a:spLocks/>
          </p:cNvSpPr>
          <p:nvPr/>
        </p:nvSpPr>
        <p:spPr>
          <a:xfrm>
            <a:off x="2241464" y="3811763"/>
            <a:ext cx="7841343" cy="14372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9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⠏</a:t>
            </a:r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DDD6CA51-E6DB-48A6-803A-43B802D13614}"/>
              </a:ext>
            </a:extLst>
          </p:cNvPr>
          <p:cNvSpPr txBox="1">
            <a:spLocks/>
          </p:cNvSpPr>
          <p:nvPr/>
        </p:nvSpPr>
        <p:spPr>
          <a:xfrm>
            <a:off x="2136812" y="5605476"/>
            <a:ext cx="7841343" cy="11507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Pattern: Letters containing </a:t>
            </a:r>
            <a:r>
              <a:rPr lang="en-US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dot 3</a:t>
            </a: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08616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7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FFFFFF"/>
      </a:dk1>
      <a:lt1>
        <a:sysClr val="window" lastClr="000000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FFFFFF"/>
      </a:dk1>
      <a:lt1>
        <a:sysClr val="window" lastClr="000000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880E0968B3FF41805B838EE4312463" ma:contentTypeVersion="13" ma:contentTypeDescription="Create a new document." ma:contentTypeScope="" ma:versionID="78f0462517dd4b60f36626ef746d7545">
  <xsd:schema xmlns:xsd="http://www.w3.org/2001/XMLSchema" xmlns:xs="http://www.w3.org/2001/XMLSchema" xmlns:p="http://schemas.microsoft.com/office/2006/metadata/properties" xmlns:ns2="6fe9c4e5-dac0-409b-813b-eda75c263915" xmlns:ns3="fcb84659-e311-48c9-bfb0-69b663c9cb6b" targetNamespace="http://schemas.microsoft.com/office/2006/metadata/properties" ma:root="true" ma:fieldsID="df0299780a8d8cccd4f0e04acb0eed18" ns2:_="" ns3:_="">
    <xsd:import namespace="6fe9c4e5-dac0-409b-813b-eda75c263915"/>
    <xsd:import namespace="fcb84659-e311-48c9-bfb0-69b663c9cb6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e9c4e5-dac0-409b-813b-eda75c26391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b84659-e311-48c9-bfb0-69b663c9cb6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01F58C2-2517-4A4A-9480-373812CD1645}"/>
</file>

<file path=customXml/itemProps2.xml><?xml version="1.0" encoding="utf-8"?>
<ds:datastoreItem xmlns:ds="http://schemas.openxmlformats.org/officeDocument/2006/customXml" ds:itemID="{6253E3E9-FCF8-479B-8E03-03BC0821EEC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279F2DA-9617-4426-8DF6-D88CBCFC9FE4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632</TotalTime>
  <Words>736</Words>
  <Application>Microsoft Office PowerPoint</Application>
  <PresentationFormat>Widescreen</PresentationFormat>
  <Paragraphs>166</Paragraphs>
  <Slides>26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Verdana</vt:lpstr>
      <vt:lpstr>Office Theme</vt:lpstr>
      <vt:lpstr>PowerPoint Presentation</vt:lpstr>
      <vt:lpstr>Braille Letters - 100</vt:lpstr>
      <vt:lpstr>Braille Letters - 200</vt:lpstr>
      <vt:lpstr>Braille Letters - 300</vt:lpstr>
      <vt:lpstr>Braille Letters - 400</vt:lpstr>
      <vt:lpstr>Braille Letters – 500</vt:lpstr>
      <vt:lpstr>Punctuation – 100</vt:lpstr>
      <vt:lpstr>Punctuation – 200</vt:lpstr>
      <vt:lpstr>Punctuation – 300 </vt:lpstr>
      <vt:lpstr>Punctuation – 400 </vt:lpstr>
      <vt:lpstr>Punctuation – 500 </vt:lpstr>
      <vt:lpstr>Braille Riddles – 100 </vt:lpstr>
      <vt:lpstr>Braille Riddles – 200 </vt:lpstr>
      <vt:lpstr>Braille Riddles – 300 </vt:lpstr>
      <vt:lpstr>Braille Riddles – 400 </vt:lpstr>
      <vt:lpstr>Braille Riddles – 500 </vt:lpstr>
      <vt:lpstr>Braille in Our World – 100 </vt:lpstr>
      <vt:lpstr>Braille in Our World – 200 </vt:lpstr>
      <vt:lpstr>Braille in Our World – 300 </vt:lpstr>
      <vt:lpstr>Braille in Our World – 400 </vt:lpstr>
      <vt:lpstr>Braille in Our World – 500</vt:lpstr>
      <vt:lpstr>Braille Contractions – 100</vt:lpstr>
      <vt:lpstr>Braille Contractions – 200 </vt:lpstr>
      <vt:lpstr>Braille Contractions – 300 </vt:lpstr>
      <vt:lpstr>Braille Contractions – 400 </vt:lpstr>
      <vt:lpstr>Braille Contractions – 500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Jesso</dc:creator>
  <cp:lastModifiedBy>Jen Jesso</cp:lastModifiedBy>
  <cp:revision>6</cp:revision>
  <dcterms:created xsi:type="dcterms:W3CDTF">2021-02-25T21:54:02Z</dcterms:created>
  <dcterms:modified xsi:type="dcterms:W3CDTF">2021-10-08T17:39:46Z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0x01010085880E0968B3FF41805B838EE4312463</vt:lpwstr>
  </property>
</Properties>
</file>